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y="7302500" cx="13004800"/>
  <p:notesSz cx="6858000" cy="9144000"/>
  <p:embeddedFontLst>
    <p:embeddedFont>
      <p:font typeface="Oswald"/>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Oswald-regular.fntdata"/><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Oswald-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lstStyle>
            <a:lvl1pPr indent="-317500" lvl="0" marL="457200" marR="0" rtl="0" algn="l">
              <a:spcBef>
                <a:spcPts val="0"/>
              </a:spcBef>
              <a:spcAft>
                <a:spcPts val="0"/>
              </a:spcAft>
              <a:buSzPts val="1400"/>
              <a:buChar char="●"/>
              <a:defRPr/>
            </a:lvl1pPr>
            <a:lvl2pPr indent="-317500" lvl="1" marL="914400" marR="0" rtl="0" algn="l">
              <a:spcBef>
                <a:spcPts val="0"/>
              </a:spcBef>
              <a:spcAft>
                <a:spcPts val="0"/>
              </a:spcAft>
              <a:buSzPts val="1400"/>
              <a:buChar char="○"/>
              <a:defRPr/>
            </a:lvl2pPr>
            <a:lvl3pPr indent="-317500" lvl="2" marL="1371600" marR="0" rtl="0" algn="l">
              <a:spcBef>
                <a:spcPts val="0"/>
              </a:spcBef>
              <a:spcAft>
                <a:spcPts val="0"/>
              </a:spcAft>
              <a:buSzPts val="1400"/>
              <a:buChar char="■"/>
              <a:defRPr/>
            </a:lvl3pPr>
            <a:lvl4pPr indent="-317500" lvl="3" marL="1828800" marR="0" rtl="0" algn="l">
              <a:spcBef>
                <a:spcPts val="0"/>
              </a:spcBef>
              <a:spcAft>
                <a:spcPts val="0"/>
              </a:spcAft>
              <a:buSzPts val="1400"/>
              <a:buChar char="●"/>
              <a:defRPr/>
            </a:lvl4pPr>
            <a:lvl5pPr indent="-317500" lvl="4" marL="2286000" marR="0" rtl="0" algn="l">
              <a:spcBef>
                <a:spcPts val="0"/>
              </a:spcBef>
              <a:spcAft>
                <a:spcPts val="0"/>
              </a:spcAft>
              <a:buSzPts val="1400"/>
              <a:buChar char="○"/>
              <a:defRPr/>
            </a:lvl5pPr>
            <a:lvl6pPr indent="-317500" lvl="5" marL="2743200" marR="0" rtl="0" algn="l">
              <a:spcBef>
                <a:spcPts val="0"/>
              </a:spcBef>
              <a:spcAft>
                <a:spcPts val="0"/>
              </a:spcAft>
              <a:buSzPts val="1400"/>
              <a:buChar char="■"/>
              <a:defRPr/>
            </a:lvl6pPr>
            <a:lvl7pPr indent="-317500" lvl="6" marL="3200400" marR="0" rtl="0" algn="l">
              <a:spcBef>
                <a:spcPts val="0"/>
              </a:spcBef>
              <a:spcAft>
                <a:spcPts val="0"/>
              </a:spcAft>
              <a:buSzPts val="1400"/>
              <a:buChar char="●"/>
              <a:defRPr/>
            </a:lvl7pPr>
            <a:lvl8pPr indent="-317500" lvl="7" marL="3657600" marR="0" rtl="0" algn="l">
              <a:spcBef>
                <a:spcPts val="0"/>
              </a:spcBef>
              <a:spcAft>
                <a:spcPts val="0"/>
              </a:spcAft>
              <a:buSzPts val="1400"/>
              <a:buChar char="○"/>
              <a:defRPr/>
            </a:lvl8pPr>
            <a:lvl9pPr indent="-317500" lvl="8" marL="4114800" marR="0" rtl="0" algn="l">
              <a:spcBef>
                <a:spcPts val="0"/>
              </a:spcBef>
              <a:spcAft>
                <a:spcPts val="0"/>
              </a:spcAft>
              <a:buSzPts val="1400"/>
              <a:buChar char="■"/>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09" name="Shape 2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65" name="Shape 26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71" name="Shape 27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77" name="Shape 2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83" name="Shape 28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89" name="Shape 28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96" name="Shape 29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02" name="Shape 30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08" name="Shape 30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14" name="Shape 31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20" name="Shape 32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14" name="Shape 21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26" name="Shape 32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42" name="Shape 34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48" name="Shape 34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54" name="Shape 35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60" name="Shape 36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66" name="Shape 36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72" name="Shape 37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88" name="Shape 3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21" name="Shape 2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04" name="Shape 4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10" name="Shape 41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16" name="Shape 4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22" name="Shape 42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28" name="Shape 4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34" name="Shape 43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40" name="Shape 44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46" name="Shape 44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52" name="Shape 45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27" name="Shape 22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58" name="Shape 45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64" name="Shape 4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Shape 4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70" name="Shape 47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Shape 4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76" name="Shape 47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Shape 4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82" name="Shape 48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Shape 48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88" name="Shape 4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Shape 4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94" name="Shape 49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Shape 49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00" name="Shape 5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Shape 5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06" name="Shape 50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Shape 51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12" name="Shape 5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Shape 5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18" name="Shape 51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39" name="Shape 23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46" name="Shape 24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52" name="Shape 2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58" name="Shape 25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6.jpg"/><Relationship Id="rId4"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14.png"/><Relationship Id="rId11" Type="http://schemas.openxmlformats.org/officeDocument/2006/relationships/image" Target="../media/image11.png"/><Relationship Id="rId10" Type="http://schemas.openxmlformats.org/officeDocument/2006/relationships/image" Target="../media/image15.png"/><Relationship Id="rId9"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jpg"/><Relationship Id="rId4" Type="http://schemas.openxmlformats.org/officeDocument/2006/relationships/image" Target="../media/image18.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bg>
      <p:bgPr>
        <a:solidFill>
          <a:srgbClr val="000000"/>
        </a:solidFill>
      </p:bgPr>
    </p:bg>
    <p:spTree>
      <p:nvGrpSpPr>
        <p:cNvPr id="10"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cap="flat" cmpd="sng" w="9525">
            <a:solidFill>
              <a:srgbClr val="FFFFFF"/>
            </a:solidFill>
            <a:prstDash val="solid"/>
            <a:miter lim="8000"/>
            <a:headEnd len="sm" w="sm" type="none"/>
            <a:tailEnd len="sm" w="sm" type="none"/>
          </a:ln>
        </p:spPr>
      </p:cxnSp>
      <p:cxnSp>
        <p:nvCxnSpPr>
          <p:cNvPr id="12" name="Shape 12"/>
          <p:cNvCxnSpPr/>
          <p:nvPr/>
        </p:nvCxnSpPr>
        <p:spPr>
          <a:xfrm>
            <a:off x="635000" y="1219200"/>
            <a:ext cx="11734800" cy="11"/>
          </a:xfrm>
          <a:prstGeom prst="straightConnector1">
            <a:avLst/>
          </a:prstGeom>
          <a:noFill/>
          <a:ln cap="flat" cmpd="sng" w="9525">
            <a:solidFill>
              <a:srgbClr val="FFFFFF"/>
            </a:solidFill>
            <a:prstDash val="solid"/>
            <a:miter lim="8000"/>
            <a:headEnd len="sm" w="sm" type="none"/>
            <a:tailEnd len="sm" w="sm" type="none"/>
          </a:ln>
        </p:spPr>
      </p:cxnSp>
      <p:pic>
        <p:nvPicPr>
          <p:cNvPr id="13" name="Shape 13"/>
          <p:cNvPicPr preferRelativeResize="0"/>
          <p:nvPr/>
        </p:nvPicPr>
        <p:blipFill rotWithShape="1">
          <a:blip r:embed="rId2">
            <a:alphaModFix/>
          </a:blip>
          <a:srcRect b="0" l="0" r="0" t="0"/>
          <a:stretch/>
        </p:blipFill>
        <p:spPr>
          <a:xfrm>
            <a:off x="634999" y="762000"/>
            <a:ext cx="2832102" cy="3048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p:spTree>
      <p:nvGrpSpPr>
        <p:cNvPr id="56"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b="0" l="0" r="0" t="0"/>
          <a:stretch/>
        </p:blipFill>
        <p:spPr>
          <a:xfrm>
            <a:off x="1016000" y="1313656"/>
            <a:ext cx="4043866" cy="6057901"/>
          </a:xfrm>
          <a:prstGeom prst="rect">
            <a:avLst/>
          </a:prstGeom>
          <a:noFill/>
          <a:ln>
            <a:noFill/>
          </a:ln>
        </p:spPr>
      </p:pic>
      <p:pic>
        <p:nvPicPr>
          <p:cNvPr id="58" name="Shape 58"/>
          <p:cNvPicPr preferRelativeResize="0"/>
          <p:nvPr/>
        </p:nvPicPr>
        <p:blipFill rotWithShape="1">
          <a:blip r:embed="rId3">
            <a:alphaModFix/>
          </a:blip>
          <a:srcRect b="0" l="0" r="0" t="0"/>
          <a:stretch/>
        </p:blipFill>
        <p:spPr>
          <a:xfrm>
            <a:off x="4673600" y="1371600"/>
            <a:ext cx="3695700" cy="5514678"/>
          </a:xfrm>
          <a:prstGeom prst="rect">
            <a:avLst/>
          </a:prstGeom>
          <a:noFill/>
          <a:ln>
            <a:noFill/>
          </a:ln>
        </p:spPr>
      </p:pic>
      <p:pic>
        <p:nvPicPr>
          <p:cNvPr id="59" name="Shape 59"/>
          <p:cNvPicPr preferRelativeResize="0"/>
          <p:nvPr/>
        </p:nvPicPr>
        <p:blipFill rotWithShape="1">
          <a:blip r:embed="rId4">
            <a:alphaModFix/>
          </a:blip>
          <a:srcRect b="0" l="0" r="0" t="0"/>
          <a:stretch/>
        </p:blipFill>
        <p:spPr>
          <a:xfrm>
            <a:off x="8509000" y="1358900"/>
            <a:ext cx="2984500" cy="5459452"/>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Drag an object here</a:t>
            </a:r>
            <a:endParaRPr/>
          </a:p>
        </p:txBody>
      </p:sp>
      <p:sp>
        <p:nvSpPr>
          <p:cNvPr id="63" name="Shape 63"/>
          <p:cNvSpPr/>
          <p:nvPr/>
        </p:nvSpPr>
        <p:spPr>
          <a:xfrm>
            <a:off x="9182100" y="3835400"/>
            <a:ext cx="1707947" cy="2540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Drag an object here</a:t>
            </a:r>
            <a:endParaRPr/>
          </a:p>
        </p:txBody>
      </p:sp>
      <p:sp>
        <p:nvSpPr>
          <p:cNvPr id="64" name="Shape 64"/>
          <p:cNvSpPr txBox="1"/>
          <p:nvPr>
            <p:ph idx="1" type="body"/>
          </p:nvPr>
        </p:nvSpPr>
        <p:spPr>
          <a:xfrm>
            <a:off x="1841500" y="1981200"/>
            <a:ext cx="2311400" cy="39624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s" showMasterSp="0">
  <p:cSld name="Charts">
    <p:spTree>
      <p:nvGrpSpPr>
        <p:cNvPr id="65"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 name="Shape 69"/>
          <p:cNvSpPr/>
          <p:nvPr/>
        </p:nvSpPr>
        <p:spPr>
          <a:xfrm>
            <a:off x="4386429" y="2303347"/>
            <a:ext cx="3000000" cy="30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p:nvPr/>
        </p:nvSpPr>
        <p:spPr>
          <a:xfrm>
            <a:off x="7409003" y="2423731"/>
            <a:ext cx="3000000" cy="30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s" showMasterSp="0">
  <p:cSld name="Callouts">
    <p:spTree>
      <p:nvGrpSpPr>
        <p:cNvPr id="7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b="0" l="0" r="0" t="0"/>
            <a:stretch/>
          </p:blipFill>
          <p:spPr>
            <a:xfrm>
              <a:off x="0" y="0"/>
              <a:ext cx="1270000" cy="1270000"/>
            </a:xfrm>
            <a:prstGeom prst="rect">
              <a:avLst/>
            </a:prstGeom>
            <a:noFill/>
            <a:ln>
              <a:noFill/>
            </a:ln>
          </p:spPr>
        </p:pic>
        <p:sp>
          <p:nvSpPr>
            <p:cNvPr id="76" name="Shape 76"/>
            <p:cNvSpPr/>
            <p:nvPr/>
          </p:nvSpPr>
          <p:spPr>
            <a:xfrm>
              <a:off x="88900" y="335279"/>
              <a:ext cx="1079500" cy="67564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000000"/>
                  </a:solidFill>
                  <a:latin typeface="Arial"/>
                  <a:ea typeface="Arial"/>
                  <a:cs typeface="Arial"/>
                  <a:sym typeface="Arial"/>
                </a:rPr>
                <a:t>INSERT STICKER</a:t>
              </a:r>
              <a:br>
                <a:rPr b="1" i="0" lang="en-US" sz="1800" u="none" cap="none" strike="noStrike">
                  <a:solidFill>
                    <a:srgbClr val="000000"/>
                  </a:solidFill>
                  <a:latin typeface="Arial"/>
                  <a:ea typeface="Arial"/>
                  <a:cs typeface="Arial"/>
                  <a:sym typeface="Arial"/>
                </a:rPr>
              </a:br>
              <a:r>
                <a:rPr b="1" i="0" lang="en-US" sz="1800" u="none" cap="none" strike="noStrike">
                  <a:solidFill>
                    <a:srgbClr val="000000"/>
                  </a:solidFill>
                  <a:latin typeface="Arial"/>
                  <a:ea typeface="Arial"/>
                  <a:cs typeface="Arial"/>
                  <a:sym typeface="Arial"/>
                </a:rPr>
                <a:t>TEXT</a:t>
              </a:r>
              <a:endParaRP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b="0" l="0" r="0" t="0"/>
            <a:stretch/>
          </p:blipFill>
          <p:spPr>
            <a:xfrm>
              <a:off x="0" y="0"/>
              <a:ext cx="1270000" cy="1270000"/>
            </a:xfrm>
            <a:prstGeom prst="rect">
              <a:avLst/>
            </a:prstGeom>
            <a:noFill/>
            <a:ln>
              <a:noFill/>
            </a:ln>
          </p:spPr>
        </p:pic>
        <p:sp>
          <p:nvSpPr>
            <p:cNvPr id="79" name="Shape 79"/>
            <p:cNvSpPr/>
            <p:nvPr/>
          </p:nvSpPr>
          <p:spPr>
            <a:xfrm>
              <a:off x="101600" y="347979"/>
              <a:ext cx="1079500" cy="67564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endParaRP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b="0" l="0" r="0" t="0"/>
            <a:stretch/>
          </p:blipFill>
          <p:spPr>
            <a:xfrm>
              <a:off x="0" y="0"/>
              <a:ext cx="1270000" cy="1270000"/>
            </a:xfrm>
            <a:prstGeom prst="rect">
              <a:avLst/>
            </a:prstGeom>
            <a:noFill/>
            <a:ln>
              <a:noFill/>
            </a:ln>
          </p:spPr>
        </p:pic>
        <p:sp>
          <p:nvSpPr>
            <p:cNvPr id="82" name="Shape 82"/>
            <p:cNvSpPr/>
            <p:nvPr/>
          </p:nvSpPr>
          <p:spPr>
            <a:xfrm>
              <a:off x="88900" y="322579"/>
              <a:ext cx="1079500" cy="67564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endParaRP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b="0" l="0" r="0" t="0"/>
            <a:stretch/>
          </p:blipFill>
          <p:spPr>
            <a:xfrm>
              <a:off x="0" y="0"/>
              <a:ext cx="1270000" cy="1270000"/>
            </a:xfrm>
            <a:prstGeom prst="rect">
              <a:avLst/>
            </a:prstGeom>
            <a:noFill/>
            <a:ln>
              <a:noFill/>
            </a:ln>
          </p:spPr>
        </p:pic>
        <p:sp>
          <p:nvSpPr>
            <p:cNvPr id="85" name="Shape 85"/>
            <p:cNvSpPr/>
            <p:nvPr/>
          </p:nvSpPr>
          <p:spPr>
            <a:xfrm>
              <a:off x="101600" y="335279"/>
              <a:ext cx="1079500" cy="67564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endParaRP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b="0" l="0" r="0" t="0"/>
            <a:stretch/>
          </p:blipFill>
          <p:spPr>
            <a:xfrm>
              <a:off x="0" y="0"/>
              <a:ext cx="1270000" cy="1270000"/>
            </a:xfrm>
            <a:prstGeom prst="rect">
              <a:avLst/>
            </a:prstGeom>
            <a:noFill/>
            <a:ln>
              <a:noFill/>
            </a:ln>
          </p:spPr>
        </p:pic>
        <p:sp>
          <p:nvSpPr>
            <p:cNvPr id="88" name="Shape 88"/>
            <p:cNvSpPr/>
            <p:nvPr/>
          </p:nvSpPr>
          <p:spPr>
            <a:xfrm>
              <a:off x="88900" y="322579"/>
              <a:ext cx="1079500" cy="67564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endParaRP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b="0" l="0" r="0" t="0"/>
            <a:stretch/>
          </p:blipFill>
          <p:spPr>
            <a:xfrm>
              <a:off x="0" y="0"/>
              <a:ext cx="1270000" cy="1270000"/>
            </a:xfrm>
            <a:prstGeom prst="rect">
              <a:avLst/>
            </a:prstGeom>
            <a:noFill/>
            <a:ln>
              <a:noFill/>
            </a:ln>
          </p:spPr>
        </p:pic>
        <p:sp>
          <p:nvSpPr>
            <p:cNvPr id="91" name="Shape 91"/>
            <p:cNvSpPr/>
            <p:nvPr/>
          </p:nvSpPr>
          <p:spPr>
            <a:xfrm>
              <a:off x="101600" y="335279"/>
              <a:ext cx="1079500" cy="67564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endParaRPr/>
            </a:p>
          </p:txBody>
        </p:sp>
      </p:grpSp>
      <p:sp>
        <p:nvSpPr>
          <p:cNvPr id="92" name="Shape 92"/>
          <p:cNvSpPr/>
          <p:nvPr/>
        </p:nvSpPr>
        <p:spPr>
          <a:xfrm>
            <a:off x="8790781" y="1828800"/>
            <a:ext cx="3236119" cy="203200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anchorCtr="0" anchor="t" bIns="279400" lIns="279400" spcFirstLastPara="1" rIns="279400" wrap="square" tIns="279400">
            <a:noAutofit/>
          </a:bodyPr>
          <a:lstStyle/>
          <a:p>
            <a:pPr indent="0" lvl="0" marL="0" marR="0" rtl="0" algn="l">
              <a:lnSpc>
                <a:spcPct val="133333"/>
              </a:lnSpc>
              <a:spcBef>
                <a:spcPts val="0"/>
              </a:spcBef>
              <a:spcAft>
                <a:spcPts val="0"/>
              </a:spcAft>
              <a:buNone/>
            </a:pPr>
            <a:r>
              <a:rPr b="0" i="0" lang="en-US" sz="1200" u="none" cap="none" strike="noStrik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a:p>
        </p:txBody>
      </p:sp>
      <p:grpSp>
        <p:nvGrpSpPr>
          <p:cNvPr id="93" name="Shape 93"/>
          <p:cNvGrpSpPr/>
          <p:nvPr/>
        </p:nvGrpSpPr>
        <p:grpSpPr>
          <a:xfrm>
            <a:off x="4051299" y="1828799"/>
            <a:ext cx="2032001" cy="2032001"/>
            <a:chOff x="0" y="0"/>
            <a:chExt cx="2032000" cy="2032000"/>
          </a:xfrm>
        </p:grpSpPr>
        <p:pic>
          <p:nvPicPr>
            <p:cNvPr id="94" name="Shape 94"/>
            <p:cNvPicPr preferRelativeResize="0"/>
            <p:nvPr/>
          </p:nvPicPr>
          <p:blipFill rotWithShape="1">
            <a:blip r:embed="rId8">
              <a:alphaModFix/>
            </a:blip>
            <a:srcRect b="0" l="0" r="0" t="0"/>
            <a:stretch/>
          </p:blipFill>
          <p:spPr>
            <a:xfrm>
              <a:off x="0" y="0"/>
              <a:ext cx="2032000" cy="2032000"/>
            </a:xfrm>
            <a:prstGeom prst="rect">
              <a:avLst/>
            </a:prstGeom>
            <a:noFill/>
            <a:ln>
              <a:noFill/>
            </a:ln>
          </p:spPr>
        </p:pic>
        <p:sp>
          <p:nvSpPr>
            <p:cNvPr id="95" name="Shape 95"/>
            <p:cNvSpPr/>
            <p:nvPr/>
          </p:nvSpPr>
          <p:spPr>
            <a:xfrm>
              <a:off x="165100" y="152400"/>
              <a:ext cx="1676400" cy="233681"/>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800" u="none" cap="none" strike="noStrike">
                  <a:solidFill>
                    <a:srgbClr val="000000"/>
                  </a:solidFill>
                  <a:latin typeface="Arial"/>
                  <a:ea typeface="Arial"/>
                  <a:cs typeface="Arial"/>
                  <a:sym typeface="Arial"/>
                </a:rPr>
                <a:t>INSERT TERM</a:t>
              </a:r>
              <a:endParaRPr/>
            </a:p>
          </p:txBody>
        </p:sp>
        <p:sp>
          <p:nvSpPr>
            <p:cNvPr id="96" name="Shape 96"/>
            <p:cNvSpPr/>
            <p:nvPr/>
          </p:nvSpPr>
          <p:spPr>
            <a:xfrm>
              <a:off x="165100" y="419100"/>
              <a:ext cx="1676400" cy="1415136"/>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1200" u="none" cap="none" strike="noStrik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97" name="Shape 97"/>
          <p:cNvGrpSpPr/>
          <p:nvPr/>
        </p:nvGrpSpPr>
        <p:grpSpPr>
          <a:xfrm>
            <a:off x="6362699" y="1828799"/>
            <a:ext cx="2032001" cy="2032001"/>
            <a:chOff x="0" y="0"/>
            <a:chExt cx="2032000" cy="2032000"/>
          </a:xfrm>
        </p:grpSpPr>
        <p:pic>
          <p:nvPicPr>
            <p:cNvPr id="98" name="Shape 98"/>
            <p:cNvPicPr preferRelativeResize="0"/>
            <p:nvPr/>
          </p:nvPicPr>
          <p:blipFill rotWithShape="1">
            <a:blip r:embed="rId9">
              <a:alphaModFix/>
            </a:blip>
            <a:srcRect b="0" l="0" r="0" t="0"/>
            <a:stretch/>
          </p:blipFill>
          <p:spPr>
            <a:xfrm>
              <a:off x="0" y="0"/>
              <a:ext cx="2032000" cy="2032000"/>
            </a:xfrm>
            <a:prstGeom prst="rect">
              <a:avLst/>
            </a:prstGeom>
            <a:noFill/>
            <a:ln>
              <a:noFill/>
            </a:ln>
          </p:spPr>
        </p:pic>
        <p:sp>
          <p:nvSpPr>
            <p:cNvPr id="99" name="Shape 99"/>
            <p:cNvSpPr/>
            <p:nvPr/>
          </p:nvSpPr>
          <p:spPr>
            <a:xfrm>
              <a:off x="177800" y="152400"/>
              <a:ext cx="1676400" cy="233681"/>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TERM</a:t>
              </a:r>
              <a:endParaRPr/>
            </a:p>
          </p:txBody>
        </p:sp>
        <p:sp>
          <p:nvSpPr>
            <p:cNvPr id="100" name="Shape 100"/>
            <p:cNvSpPr/>
            <p:nvPr/>
          </p:nvSpPr>
          <p:spPr>
            <a:xfrm>
              <a:off x="177800" y="419100"/>
              <a:ext cx="1676400" cy="1415136"/>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12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101" name="Shape 101"/>
          <p:cNvGrpSpPr/>
          <p:nvPr/>
        </p:nvGrpSpPr>
        <p:grpSpPr>
          <a:xfrm>
            <a:off x="4051299" y="4114799"/>
            <a:ext cx="2032001" cy="2032001"/>
            <a:chOff x="0" y="0"/>
            <a:chExt cx="2032000" cy="2032000"/>
          </a:xfrm>
        </p:grpSpPr>
        <p:pic>
          <p:nvPicPr>
            <p:cNvPr id="102" name="Shape 102"/>
            <p:cNvPicPr preferRelativeResize="0"/>
            <p:nvPr/>
          </p:nvPicPr>
          <p:blipFill rotWithShape="1">
            <a:blip r:embed="rId10">
              <a:alphaModFix/>
            </a:blip>
            <a:srcRect b="0" l="0" r="0" t="0"/>
            <a:stretch/>
          </p:blipFill>
          <p:spPr>
            <a:xfrm>
              <a:off x="0" y="0"/>
              <a:ext cx="2032000" cy="2032000"/>
            </a:xfrm>
            <a:prstGeom prst="rect">
              <a:avLst/>
            </a:prstGeom>
            <a:noFill/>
            <a:ln>
              <a:noFill/>
            </a:ln>
          </p:spPr>
        </p:pic>
        <p:sp>
          <p:nvSpPr>
            <p:cNvPr id="103" name="Shape 103"/>
            <p:cNvSpPr/>
            <p:nvPr/>
          </p:nvSpPr>
          <p:spPr>
            <a:xfrm>
              <a:off x="165100" y="177800"/>
              <a:ext cx="1676400" cy="233681"/>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TERM</a:t>
              </a:r>
              <a:endParaRPr/>
            </a:p>
          </p:txBody>
        </p:sp>
        <p:sp>
          <p:nvSpPr>
            <p:cNvPr id="104" name="Shape 104"/>
            <p:cNvSpPr/>
            <p:nvPr/>
          </p:nvSpPr>
          <p:spPr>
            <a:xfrm>
              <a:off x="165100" y="444500"/>
              <a:ext cx="1676400" cy="1415136"/>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12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105" name="Shape 105"/>
          <p:cNvGrpSpPr/>
          <p:nvPr/>
        </p:nvGrpSpPr>
        <p:grpSpPr>
          <a:xfrm>
            <a:off x="6362699" y="4114799"/>
            <a:ext cx="2032001" cy="2032001"/>
            <a:chOff x="0" y="0"/>
            <a:chExt cx="2032000" cy="2032000"/>
          </a:xfrm>
        </p:grpSpPr>
        <p:pic>
          <p:nvPicPr>
            <p:cNvPr id="106" name="Shape 106"/>
            <p:cNvPicPr preferRelativeResize="0"/>
            <p:nvPr/>
          </p:nvPicPr>
          <p:blipFill rotWithShape="1">
            <a:blip r:embed="rId11">
              <a:alphaModFix/>
            </a:blip>
            <a:srcRect b="0" l="0" r="0" t="0"/>
            <a:stretch/>
          </p:blipFill>
          <p:spPr>
            <a:xfrm>
              <a:off x="0" y="0"/>
              <a:ext cx="2032000" cy="2032000"/>
            </a:xfrm>
            <a:prstGeom prst="rect">
              <a:avLst/>
            </a:prstGeom>
            <a:noFill/>
            <a:ln>
              <a:noFill/>
            </a:ln>
          </p:spPr>
        </p:pic>
        <p:sp>
          <p:nvSpPr>
            <p:cNvPr id="107" name="Shape 107"/>
            <p:cNvSpPr/>
            <p:nvPr/>
          </p:nvSpPr>
          <p:spPr>
            <a:xfrm>
              <a:off x="177800" y="177800"/>
              <a:ext cx="1676400" cy="233681"/>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TERM</a:t>
              </a:r>
              <a:endParaRPr/>
            </a:p>
          </p:txBody>
        </p:sp>
        <p:sp>
          <p:nvSpPr>
            <p:cNvPr id="108" name="Shape 108"/>
            <p:cNvSpPr/>
            <p:nvPr/>
          </p:nvSpPr>
          <p:spPr>
            <a:xfrm>
              <a:off x="177800" y="444500"/>
              <a:ext cx="1676400" cy="1415136"/>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12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sp>
        <p:nvSpPr>
          <p:cNvPr id="109" name="Shape 109"/>
          <p:cNvSpPr/>
          <p:nvPr/>
        </p:nvSpPr>
        <p:spPr>
          <a:xfrm>
            <a:off x="8790781" y="4114800"/>
            <a:ext cx="3236119" cy="203200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anchorCtr="0" anchor="t" bIns="279400" lIns="279400" spcFirstLastPara="1" rIns="279400" wrap="square" tIns="279400">
            <a:noAutofit/>
          </a:bodyPr>
          <a:lstStyle/>
          <a:p>
            <a:pPr indent="0" lvl="0" marL="0" marR="0" rtl="0" algn="l">
              <a:lnSpc>
                <a:spcPct val="133333"/>
              </a:lnSpc>
              <a:spcBef>
                <a:spcPts val="0"/>
              </a:spcBef>
              <a:spcAft>
                <a:spcPts val="0"/>
              </a:spcAft>
              <a:buNone/>
            </a:pPr>
            <a:r>
              <a:rPr b="0" i="0" lang="en-US" sz="1200" u="none" cap="none" strike="noStrik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showMasterSp="0">
  <p:cSld name="Activity">
    <p:spTree>
      <p:nvGrpSpPr>
        <p:cNvPr id="110" name="Shape 110"/>
        <p:cNvGrpSpPr/>
        <p:nvPr/>
      </p:nvGrpSpPr>
      <p:grpSpPr>
        <a:xfrm>
          <a:off x="0" y="0"/>
          <a:ext cx="0" cy="0"/>
          <a:chOff x="0" y="0"/>
          <a:chExt cx="0" cy="0"/>
        </a:xfrm>
      </p:grpSpPr>
      <p:cxnSp>
        <p:nvCxnSpPr>
          <p:cNvPr id="111" name="Shape 111"/>
          <p:cNvCxnSpPr/>
          <p:nvPr/>
        </p:nvCxnSpPr>
        <p:spPr>
          <a:xfrm>
            <a:off x="635000" y="635000"/>
            <a:ext cx="11734800" cy="11"/>
          </a:xfrm>
          <a:prstGeom prst="straightConnector1">
            <a:avLst/>
          </a:prstGeom>
          <a:noFill/>
          <a:ln>
            <a:noFill/>
          </a:ln>
        </p:spPr>
      </p:cxnSp>
      <p:cxnSp>
        <p:nvCxnSpPr>
          <p:cNvPr id="112" name="Shape 112"/>
          <p:cNvCxnSpPr/>
          <p:nvPr/>
        </p:nvCxnSpPr>
        <p:spPr>
          <a:xfrm>
            <a:off x="635000" y="1219200"/>
            <a:ext cx="11734800" cy="11"/>
          </a:xfrm>
          <a:prstGeom prst="straightConnector1">
            <a:avLst/>
          </a:prstGeom>
          <a:noFill/>
          <a:ln>
            <a:noFill/>
          </a:ln>
        </p:spPr>
      </p:cxnSp>
      <p:grpSp>
        <p:nvGrpSpPr>
          <p:cNvPr id="113" name="Shape 113"/>
          <p:cNvGrpSpPr/>
          <p:nvPr/>
        </p:nvGrpSpPr>
        <p:grpSpPr>
          <a:xfrm>
            <a:off x="1384300" y="3130550"/>
            <a:ext cx="1270001" cy="1270001"/>
            <a:chOff x="0" y="0"/>
            <a:chExt cx="1270000" cy="1270000"/>
          </a:xfrm>
        </p:grpSpPr>
        <p:pic>
          <p:nvPicPr>
            <p:cNvPr id="114" name="Shape 114"/>
            <p:cNvPicPr preferRelativeResize="0"/>
            <p:nvPr/>
          </p:nvPicPr>
          <p:blipFill rotWithShape="1">
            <a:blip r:embed="rId2">
              <a:alphaModFix/>
            </a:blip>
            <a:srcRect b="0" l="0" r="0" t="0"/>
            <a:stretch/>
          </p:blipFill>
          <p:spPr>
            <a:xfrm>
              <a:off x="0" y="0"/>
              <a:ext cx="1270000" cy="1270000"/>
            </a:xfrm>
            <a:prstGeom prst="rect">
              <a:avLst/>
            </a:prstGeom>
            <a:noFill/>
            <a:ln>
              <a:noFill/>
            </a:ln>
          </p:spPr>
        </p:pic>
        <p:sp>
          <p:nvSpPr>
            <p:cNvPr id="115" name="Shape 115"/>
            <p:cNvSpPr/>
            <p:nvPr/>
          </p:nvSpPr>
          <p:spPr>
            <a:xfrm>
              <a:off x="88900" y="543559"/>
              <a:ext cx="1079500" cy="23368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EXERCISE</a:t>
              </a:r>
              <a:endParaRPr/>
            </a:p>
          </p:txBody>
        </p:sp>
      </p:grpSp>
      <p:cxnSp>
        <p:nvCxnSpPr>
          <p:cNvPr id="116" name="Shape 116"/>
          <p:cNvCxnSpPr/>
          <p:nvPr/>
        </p:nvCxnSpPr>
        <p:spPr>
          <a:xfrm flipH="1" rot="10800000">
            <a:off x="3911600" y="3243406"/>
            <a:ext cx="3735026" cy="291"/>
          </a:xfrm>
          <a:prstGeom prst="straightConnector1">
            <a:avLst/>
          </a:prstGeom>
          <a:noFill/>
          <a:ln>
            <a:noFill/>
          </a:ln>
        </p:spPr>
      </p:cxnSp>
      <p:cxnSp>
        <p:nvCxnSpPr>
          <p:cNvPr id="117" name="Shape 117"/>
          <p:cNvCxnSpPr/>
          <p:nvPr/>
        </p:nvCxnSpPr>
        <p:spPr>
          <a:xfrm flipH="1" rot="10800000">
            <a:off x="3911600" y="5381324"/>
            <a:ext cx="3735026" cy="291"/>
          </a:xfrm>
          <a:prstGeom prst="straightConnector1">
            <a:avLst/>
          </a:prstGeom>
          <a:noFill/>
          <a:ln>
            <a:noFill/>
          </a:ln>
        </p:spPr>
      </p:cxnSp>
      <p:sp>
        <p:nvSpPr>
          <p:cNvPr id="118" name="Shape 118"/>
          <p:cNvSpPr/>
          <p:nvPr/>
        </p:nvSpPr>
        <p:spPr>
          <a:xfrm>
            <a:off x="3911600" y="2989696"/>
            <a:ext cx="3733800" cy="25400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TIMING</a:t>
            </a:r>
            <a:endParaRPr/>
          </a:p>
        </p:txBody>
      </p:sp>
      <p:sp>
        <p:nvSpPr>
          <p:cNvPr id="119" name="Shape 119"/>
          <p:cNvSpPr/>
          <p:nvPr/>
        </p:nvSpPr>
        <p:spPr>
          <a:xfrm>
            <a:off x="3911600" y="5114914"/>
            <a:ext cx="3733800" cy="25400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DELIVERABLE</a:t>
            </a:r>
            <a:endParaRPr/>
          </a:p>
        </p:txBody>
      </p:sp>
      <p:cxnSp>
        <p:nvCxnSpPr>
          <p:cNvPr id="120" name="Shape 120"/>
          <p:cNvCxnSpPr/>
          <p:nvPr/>
        </p:nvCxnSpPr>
        <p:spPr>
          <a:xfrm flipH="1" rot="10800000">
            <a:off x="3911600" y="2223009"/>
            <a:ext cx="3735026" cy="291"/>
          </a:xfrm>
          <a:prstGeom prst="straightConnector1">
            <a:avLst/>
          </a:prstGeom>
          <a:noFill/>
          <a:ln>
            <a:noFill/>
          </a:ln>
        </p:spPr>
      </p:cxnSp>
      <p:sp>
        <p:nvSpPr>
          <p:cNvPr id="121" name="Shape 121"/>
          <p:cNvSpPr/>
          <p:nvPr/>
        </p:nvSpPr>
        <p:spPr>
          <a:xfrm>
            <a:off x="3911600" y="1969299"/>
            <a:ext cx="3733800" cy="25400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KEY OBJECTIVE(S)</a:t>
            </a:r>
            <a:endParaRPr/>
          </a:p>
        </p:txBody>
      </p:sp>
      <p:cxnSp>
        <p:nvCxnSpPr>
          <p:cNvPr id="122" name="Shape 122"/>
          <p:cNvCxnSpPr/>
          <p:nvPr/>
        </p:nvCxnSpPr>
        <p:spPr>
          <a:xfrm flipH="1" rot="10800000">
            <a:off x="3225800" y="1803659"/>
            <a:ext cx="1" cy="4430479"/>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FFDB00"/>
        </a:solidFill>
      </p:bgPr>
    </p:bg>
    <p:spTree>
      <p:nvGrpSpPr>
        <p:cNvPr id="123" name="Shape 123"/>
        <p:cNvGrpSpPr/>
        <p:nvPr/>
      </p:nvGrpSpPr>
      <p:grpSpPr>
        <a:xfrm>
          <a:off x="0" y="0"/>
          <a:ext cx="0" cy="0"/>
          <a:chOff x="0" y="0"/>
          <a:chExt cx="0" cy="0"/>
        </a:xfrm>
      </p:grpSpPr>
      <p:cxnSp>
        <p:nvCxnSpPr>
          <p:cNvPr id="124" name="Shape 124"/>
          <p:cNvCxnSpPr/>
          <p:nvPr/>
        </p:nvCxnSpPr>
        <p:spPr>
          <a:xfrm>
            <a:off x="635000" y="635000"/>
            <a:ext cx="11734800" cy="11"/>
          </a:xfrm>
          <a:prstGeom prst="straightConnector1">
            <a:avLst/>
          </a:prstGeom>
          <a:noFill/>
          <a:ln cap="flat" cmpd="sng" w="9525">
            <a:solidFill>
              <a:srgbClr val="FFFFFF"/>
            </a:solidFill>
            <a:prstDash val="solid"/>
            <a:miter lim="8000"/>
            <a:headEnd len="sm" w="sm" type="none"/>
            <a:tailEnd len="sm" w="sm" type="none"/>
          </a:ln>
        </p:spPr>
      </p:cxnSp>
      <p:cxnSp>
        <p:nvCxnSpPr>
          <p:cNvPr id="125" name="Shape 125"/>
          <p:cNvCxnSpPr/>
          <p:nvPr/>
        </p:nvCxnSpPr>
        <p:spPr>
          <a:xfrm>
            <a:off x="635000" y="1219200"/>
            <a:ext cx="11734800" cy="11"/>
          </a:xfrm>
          <a:prstGeom prst="straightConnector1">
            <a:avLst/>
          </a:prstGeom>
          <a:noFill/>
          <a:ln cap="flat" cmpd="sng" w="9525">
            <a:solidFill>
              <a:srgbClr val="FFFFFF"/>
            </a:solidFill>
            <a:prstDash val="solid"/>
            <a:miter lim="8000"/>
            <a:headEnd len="sm" w="sm" type="none"/>
            <a:tailEnd len="sm" w="sm" type="none"/>
          </a:ln>
        </p:spPr>
      </p:cxnSp>
      <p:sp>
        <p:nvSpPr>
          <p:cNvPr id="126" name="Shape 126"/>
          <p:cNvSpPr/>
          <p:nvPr/>
        </p:nvSpPr>
        <p:spPr>
          <a:xfrm>
            <a:off x="635000" y="1473200"/>
            <a:ext cx="11734800" cy="1460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12000" u="none" cap="none" strike="noStrike">
                <a:solidFill>
                  <a:srgbClr val="FFFFFF"/>
                </a:solidFill>
                <a:latin typeface="Arial"/>
                <a:ea typeface="Arial"/>
                <a:cs typeface="Arial"/>
                <a:sym typeface="Arial"/>
              </a:rPr>
              <a:t>Q&amp;A</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it Tickets" showMasterSp="0">
  <p:cSld name="Exit Tickets">
    <p:bg>
      <p:bgPr>
        <a:solidFill>
          <a:srgbClr val="FFAFC0"/>
        </a:solidFill>
      </p:bgPr>
    </p:bg>
    <p:spTree>
      <p:nvGrpSpPr>
        <p:cNvPr id="127" name="Shape 127"/>
        <p:cNvGrpSpPr/>
        <p:nvPr/>
      </p:nvGrpSpPr>
      <p:grpSpPr>
        <a:xfrm>
          <a:off x="0" y="0"/>
          <a:ext cx="0" cy="0"/>
          <a:chOff x="0" y="0"/>
          <a:chExt cx="0" cy="0"/>
        </a:xfrm>
      </p:grpSpPr>
      <p:cxnSp>
        <p:nvCxnSpPr>
          <p:cNvPr id="128" name="Shape 128"/>
          <p:cNvCxnSpPr/>
          <p:nvPr/>
        </p:nvCxnSpPr>
        <p:spPr>
          <a:xfrm>
            <a:off x="635000" y="635000"/>
            <a:ext cx="11734800" cy="11"/>
          </a:xfrm>
          <a:prstGeom prst="straightConnector1">
            <a:avLst/>
          </a:prstGeom>
          <a:noFill/>
          <a:ln cap="flat" cmpd="sng" w="9525">
            <a:solidFill>
              <a:srgbClr val="FFFFFF"/>
            </a:solidFill>
            <a:prstDash val="solid"/>
            <a:miter lim="8000"/>
            <a:headEnd len="sm" w="sm" type="none"/>
            <a:tailEnd len="sm" w="sm" type="none"/>
          </a:ln>
        </p:spPr>
      </p:cxnSp>
      <p:cxnSp>
        <p:nvCxnSpPr>
          <p:cNvPr id="129" name="Shape 129"/>
          <p:cNvCxnSpPr/>
          <p:nvPr/>
        </p:nvCxnSpPr>
        <p:spPr>
          <a:xfrm>
            <a:off x="635000" y="1219200"/>
            <a:ext cx="11734800" cy="11"/>
          </a:xfrm>
          <a:prstGeom prst="straightConnector1">
            <a:avLst/>
          </a:prstGeom>
          <a:noFill/>
          <a:ln cap="flat" cmpd="sng" w="9525">
            <a:solidFill>
              <a:srgbClr val="FFFFFF"/>
            </a:solidFill>
            <a:prstDash val="solid"/>
            <a:miter lim="8000"/>
            <a:headEnd len="sm" w="sm" type="none"/>
            <a:tailEnd len="sm" w="sm" type="none"/>
          </a:ln>
        </p:spPr>
      </p:cxnSp>
      <p:sp>
        <p:nvSpPr>
          <p:cNvPr id="130" name="Shape 130"/>
          <p:cNvSpPr/>
          <p:nvPr/>
        </p:nvSpPr>
        <p:spPr>
          <a:xfrm>
            <a:off x="635000" y="1473200"/>
            <a:ext cx="11734800" cy="1460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12000" u="none" cap="none" strike="noStrike">
                <a:solidFill>
                  <a:srgbClr val="FFFFFF"/>
                </a:solidFill>
                <a:latin typeface="Arial"/>
                <a:ea typeface="Arial"/>
                <a:cs typeface="Arial"/>
                <a:sym typeface="Arial"/>
              </a:rPr>
              <a:t>EXIT TICKETS</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spTree>
      <p:nvGrpSpPr>
        <p:cNvPr id="131" name="Shape 13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copy" showMasterSp="0">
  <p:cSld name="Activity copy">
    <p:spTree>
      <p:nvGrpSpPr>
        <p:cNvPr id="132"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300" y="3130550"/>
            <a:ext cx="1270001" cy="1270001"/>
            <a:chOff x="0" y="0"/>
            <a:chExt cx="1270000" cy="1270000"/>
          </a:xfrm>
        </p:grpSpPr>
        <p:pic>
          <p:nvPicPr>
            <p:cNvPr id="136" name="Shape 136"/>
            <p:cNvPicPr preferRelativeResize="0"/>
            <p:nvPr/>
          </p:nvPicPr>
          <p:blipFill rotWithShape="1">
            <a:blip r:embed="rId2">
              <a:alphaModFix/>
            </a:blip>
            <a:srcRect b="0" l="0" r="0" t="0"/>
            <a:stretch/>
          </p:blipFill>
          <p:spPr>
            <a:xfrm>
              <a:off x="0" y="0"/>
              <a:ext cx="1270000" cy="1270000"/>
            </a:xfrm>
            <a:prstGeom prst="rect">
              <a:avLst/>
            </a:prstGeom>
            <a:noFill/>
            <a:ln>
              <a:noFill/>
            </a:ln>
          </p:spPr>
        </p:pic>
        <p:sp>
          <p:nvSpPr>
            <p:cNvPr id="137" name="Shape 137"/>
            <p:cNvSpPr/>
            <p:nvPr/>
          </p:nvSpPr>
          <p:spPr>
            <a:xfrm>
              <a:off x="88900" y="543559"/>
              <a:ext cx="1079500" cy="23368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EXERCISE</a:t>
              </a:r>
              <a:endParaRPr/>
            </a:p>
          </p:txBody>
        </p:sp>
      </p:grpSp>
      <p:cxnSp>
        <p:nvCxnSpPr>
          <p:cNvPr id="138" name="Shape 138"/>
          <p:cNvCxnSpPr/>
          <p:nvPr/>
        </p:nvCxnSpPr>
        <p:spPr>
          <a:xfrm flipH="1" rot="10800000">
            <a:off x="3225800" y="1803659"/>
            <a:ext cx="1" cy="4430479"/>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2">
    <p:spTree>
      <p:nvGrpSpPr>
        <p:cNvPr id="139"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flipH="1" rot="10800000">
            <a:off x="8623300" y="2781010"/>
            <a:ext cx="3735026" cy="290"/>
          </a:xfrm>
          <a:prstGeom prst="straightConnector1">
            <a:avLst/>
          </a:prstGeom>
          <a:noFill/>
          <a:ln>
            <a:noFill/>
          </a:ln>
        </p:spPr>
      </p:cxnSp>
      <p:cxnSp>
        <p:nvCxnSpPr>
          <p:cNvPr id="143" name="Shape 143"/>
          <p:cNvCxnSpPr/>
          <p:nvPr/>
        </p:nvCxnSpPr>
        <p:spPr>
          <a:xfrm flipH="1" rot="10800000">
            <a:off x="635000" y="2781142"/>
            <a:ext cx="7742696" cy="159"/>
          </a:xfrm>
          <a:prstGeom prst="straightConnector1">
            <a:avLst/>
          </a:prstGeom>
          <a:noFill/>
          <a:ln>
            <a:noFill/>
          </a:ln>
        </p:spPr>
      </p:cxnSp>
      <p:sp>
        <p:nvSpPr>
          <p:cNvPr id="144" name="Shape 144"/>
          <p:cNvSpPr/>
          <p:nvPr/>
        </p:nvSpPr>
        <p:spPr>
          <a:xfrm>
            <a:off x="635000" y="2387600"/>
            <a:ext cx="37338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SUMMARY</a:t>
            </a:r>
            <a:endParaRPr/>
          </a:p>
        </p:txBody>
      </p:sp>
      <p:sp>
        <p:nvSpPr>
          <p:cNvPr id="145" name="Shape 145"/>
          <p:cNvSpPr/>
          <p:nvPr/>
        </p:nvSpPr>
        <p:spPr>
          <a:xfrm>
            <a:off x="8636000" y="2387600"/>
            <a:ext cx="37338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KEY CHALLENGE / QUESTION</a:t>
            </a:r>
            <a:endParaRPr/>
          </a:p>
        </p:txBody>
      </p:sp>
      <p:sp>
        <p:nvSpPr>
          <p:cNvPr id="146" name="Shape 146"/>
          <p:cNvSpPr txBox="1"/>
          <p:nvPr>
            <p:ph idx="12" type="sldNum"/>
          </p:nvPr>
        </p:nvSpPr>
        <p:spPr>
          <a:xfrm>
            <a:off x="12014200" y="739139"/>
            <a:ext cx="345949" cy="42672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buNone/>
              <a:defRPr/>
            </a:lvl1pPr>
            <a:lvl2pPr indent="0" lvl="1" marL="0" marR="0" rtl="0" algn="l">
              <a:lnSpc>
                <a:spcPct val="100000"/>
              </a:lnSpc>
              <a:buNone/>
              <a:defRPr/>
            </a:lvl2pPr>
            <a:lvl3pPr indent="0" lvl="2" marL="0" marR="0" rtl="0" algn="l">
              <a:lnSpc>
                <a:spcPct val="100000"/>
              </a:lnSpc>
              <a:buNone/>
              <a:defRPr/>
            </a:lvl3pPr>
            <a:lvl4pPr indent="0" lvl="3" marL="0" marR="0" rtl="0" algn="l">
              <a:lnSpc>
                <a:spcPct val="100000"/>
              </a:lnSpc>
              <a:buNone/>
              <a:defRPr/>
            </a:lvl4pPr>
            <a:lvl5pPr indent="0" lvl="4" marL="0" marR="0" rtl="0" algn="l">
              <a:lnSpc>
                <a:spcPct val="100000"/>
              </a:lnSpc>
              <a:buNone/>
              <a:defRPr/>
            </a:lvl5pPr>
            <a:lvl6pPr indent="0" lvl="5" marL="0" marR="0" rtl="0" algn="l">
              <a:lnSpc>
                <a:spcPct val="100000"/>
              </a:lnSpc>
              <a:buNone/>
              <a:defRPr/>
            </a:lvl6pPr>
            <a:lvl7pPr indent="0" lvl="6" marL="0" marR="0" rtl="0" algn="l">
              <a:lnSpc>
                <a:spcPct val="100000"/>
              </a:lnSpc>
              <a:buNone/>
              <a:defRPr/>
            </a:lvl7pPr>
            <a:lvl8pPr indent="0" lvl="7" marL="0" marR="0" rtl="0" algn="l">
              <a:lnSpc>
                <a:spcPct val="100000"/>
              </a:lnSpc>
              <a:buNone/>
              <a:defRPr/>
            </a:lvl8pPr>
            <a:lvl9pPr indent="0" lvl="8" marL="0" marR="0" rtl="0" algn="l">
              <a:lnSpc>
                <a:spcPct val="100000"/>
              </a:lnSpc>
              <a:buNone/>
              <a:defRPr/>
            </a:lvl9pPr>
          </a:lstStyle>
          <a:p>
            <a:pPr indent="-88900" lvl="0" marL="0">
              <a:spcBef>
                <a:spcPts val="0"/>
              </a:spcBef>
              <a:spcAft>
                <a:spcPts val="0"/>
              </a:spcAft>
              <a:buSzPts val="1400"/>
              <a:buChar char="●"/>
            </a:pPr>
            <a:r>
              <a:t/>
            </a:r>
            <a:endParaRPr/>
          </a:p>
          <a:p>
            <a:pPr indent="139700" lvl="1" marL="0">
              <a:spcBef>
                <a:spcPts val="0"/>
              </a:spcBef>
              <a:spcAft>
                <a:spcPts val="0"/>
              </a:spcAft>
              <a:buSzPts val="1400"/>
              <a:buChar char="○"/>
            </a:pPr>
            <a:r>
              <a:t/>
            </a:r>
            <a:endParaRPr/>
          </a:p>
          <a:p>
            <a:pPr indent="368300" lvl="2" marL="0">
              <a:spcBef>
                <a:spcPts val="0"/>
              </a:spcBef>
              <a:spcAft>
                <a:spcPts val="0"/>
              </a:spcAft>
              <a:buSzPts val="1400"/>
              <a:buChar char="■"/>
            </a:pPr>
            <a:r>
              <a:t/>
            </a:r>
            <a:endParaRPr/>
          </a:p>
          <a:p>
            <a:pPr indent="596900" lvl="3" marL="0">
              <a:spcBef>
                <a:spcPts val="0"/>
              </a:spcBef>
              <a:spcAft>
                <a:spcPts val="0"/>
              </a:spcAft>
              <a:buSzPts val="1400"/>
              <a:buChar char="●"/>
            </a:pPr>
            <a:r>
              <a:t/>
            </a:r>
            <a:endParaRPr/>
          </a:p>
          <a:p>
            <a:pPr indent="825500" lvl="4" marL="0">
              <a:spcBef>
                <a:spcPts val="0"/>
              </a:spcBef>
              <a:spcAft>
                <a:spcPts val="0"/>
              </a:spcAft>
              <a:buSzPts val="1400"/>
              <a:buChar char="○"/>
            </a:pPr>
            <a:r>
              <a:t/>
            </a:r>
            <a:endParaRPr/>
          </a:p>
          <a:p>
            <a:pPr indent="1054100" lvl="5" marL="0">
              <a:spcBef>
                <a:spcPts val="0"/>
              </a:spcBef>
              <a:spcAft>
                <a:spcPts val="0"/>
              </a:spcAft>
              <a:buSzPts val="1400"/>
              <a:buChar char="■"/>
            </a:pPr>
            <a:r>
              <a:t/>
            </a:r>
            <a:endParaRPr/>
          </a:p>
          <a:p>
            <a:pPr indent="1282700" lvl="6" marL="0">
              <a:spcBef>
                <a:spcPts val="0"/>
              </a:spcBef>
              <a:spcAft>
                <a:spcPts val="0"/>
              </a:spcAft>
              <a:buSzPts val="1400"/>
              <a:buChar char="●"/>
            </a:pPr>
            <a:r>
              <a:t/>
            </a:r>
            <a:endParaRPr/>
          </a:p>
          <a:p>
            <a:pPr indent="1511300" lvl="7" marL="0">
              <a:spcBef>
                <a:spcPts val="0"/>
              </a:spcBef>
              <a:spcAft>
                <a:spcPts val="0"/>
              </a:spcAft>
              <a:buSzPts val="1400"/>
              <a:buChar char="○"/>
            </a:pPr>
            <a:r>
              <a:t/>
            </a:r>
            <a:endParaRPr/>
          </a:p>
          <a:p>
            <a:pPr indent="1739900" lvl="8" marL="0">
              <a:spcBef>
                <a:spcPts val="0"/>
              </a:spcBef>
              <a:spcAft>
                <a:spcPts val="0"/>
              </a:spcAft>
              <a:buSzPts val="1400"/>
              <a:buChar char="■"/>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2">
    <p:spTree>
      <p:nvGrpSpPr>
        <p:cNvPr id="147" name="Shape 147"/>
        <p:cNvGrpSpPr/>
        <p:nvPr/>
      </p:nvGrpSpPr>
      <p:grpSpPr>
        <a:xfrm>
          <a:off x="0" y="0"/>
          <a:ext cx="0" cy="0"/>
          <a:chOff x="0" y="0"/>
          <a:chExt cx="0" cy="0"/>
        </a:xfrm>
      </p:grpSpPr>
      <p:sp>
        <p:nvSpPr>
          <p:cNvPr id="148" name="Shape 148"/>
          <p:cNvSpPr txBox="1"/>
          <p:nvPr>
            <p:ph idx="1" type="body"/>
          </p:nvPr>
        </p:nvSpPr>
        <p:spPr>
          <a:xfrm>
            <a:off x="317500" y="317500"/>
            <a:ext cx="12369800" cy="66675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
        <p:nvSpPr>
          <p:cNvPr id="149" name="Shape 149"/>
          <p:cNvSpPr txBox="1"/>
          <p:nvPr>
            <p:ph type="title"/>
          </p:nvPr>
        </p:nvSpPr>
        <p:spPr>
          <a:xfrm>
            <a:off x="635000" y="1473200"/>
            <a:ext cx="11734800" cy="1498600"/>
          </a:xfrm>
          <a:prstGeom prst="rect">
            <a:avLst/>
          </a:prstGeom>
          <a:noFill/>
          <a:ln>
            <a:noFill/>
          </a:ln>
        </p:spPr>
        <p:txBody>
          <a:bodyPr anchorCtr="0" anchor="t" bIns="91425" lIns="91425" spcFirstLastPara="1" rIns="91425" wrap="square" tIns="91425"/>
          <a:lstStyle>
            <a:lvl1pPr lvl="0" rtl="0">
              <a:lnSpc>
                <a:spcPct val="92592"/>
              </a:lnSpc>
              <a:spcBef>
                <a:spcPts val="0"/>
              </a:spcBef>
              <a:spcAft>
                <a:spcPts val="0"/>
              </a:spcAft>
              <a:buSzPts val="1400"/>
              <a:buChar char="●"/>
              <a:defRPr/>
            </a:lvl1pPr>
            <a:lvl2pPr indent="139700" lvl="1" rtl="0">
              <a:lnSpc>
                <a:spcPct val="92592"/>
              </a:lnSpc>
              <a:spcBef>
                <a:spcPts val="0"/>
              </a:spcBef>
              <a:spcAft>
                <a:spcPts val="0"/>
              </a:spcAft>
              <a:buSzPts val="1400"/>
              <a:buChar char="○"/>
              <a:defRPr/>
            </a:lvl2pPr>
            <a:lvl3pPr indent="368300" lvl="2" rtl="0">
              <a:lnSpc>
                <a:spcPct val="92592"/>
              </a:lnSpc>
              <a:spcBef>
                <a:spcPts val="0"/>
              </a:spcBef>
              <a:spcAft>
                <a:spcPts val="0"/>
              </a:spcAft>
              <a:buSzPts val="1400"/>
              <a:buChar char="■"/>
              <a:defRPr/>
            </a:lvl3pPr>
            <a:lvl4pPr indent="596900" lvl="3" rtl="0">
              <a:lnSpc>
                <a:spcPct val="92592"/>
              </a:lnSpc>
              <a:spcBef>
                <a:spcPts val="0"/>
              </a:spcBef>
              <a:spcAft>
                <a:spcPts val="0"/>
              </a:spcAft>
              <a:buSzPts val="1400"/>
              <a:buChar char="●"/>
              <a:defRPr/>
            </a:lvl4pPr>
            <a:lvl5pPr indent="825500" lvl="4" rtl="0">
              <a:lnSpc>
                <a:spcPct val="92592"/>
              </a:lnSpc>
              <a:spcBef>
                <a:spcPts val="0"/>
              </a:spcBef>
              <a:spcAft>
                <a:spcPts val="0"/>
              </a:spcAft>
              <a:buSzPts val="1400"/>
              <a:buChar char="○"/>
              <a:defRPr/>
            </a:lvl5pPr>
            <a:lvl6pPr indent="1054100" lvl="5" rtl="0">
              <a:lnSpc>
                <a:spcPct val="92592"/>
              </a:lnSpc>
              <a:spcBef>
                <a:spcPts val="0"/>
              </a:spcBef>
              <a:spcAft>
                <a:spcPts val="0"/>
              </a:spcAft>
              <a:buSzPts val="1400"/>
              <a:buChar char="■"/>
              <a:defRPr/>
            </a:lvl6pPr>
            <a:lvl7pPr indent="1282700" lvl="6" rtl="0">
              <a:lnSpc>
                <a:spcPct val="92592"/>
              </a:lnSpc>
              <a:spcBef>
                <a:spcPts val="0"/>
              </a:spcBef>
              <a:spcAft>
                <a:spcPts val="0"/>
              </a:spcAft>
              <a:buSzPts val="1400"/>
              <a:buChar char="●"/>
              <a:defRPr/>
            </a:lvl7pPr>
            <a:lvl8pPr indent="1511300" lvl="7" rtl="0">
              <a:lnSpc>
                <a:spcPct val="92592"/>
              </a:lnSpc>
              <a:spcBef>
                <a:spcPts val="0"/>
              </a:spcBef>
              <a:spcAft>
                <a:spcPts val="0"/>
              </a:spcAft>
              <a:buSzPts val="1400"/>
              <a:buChar char="○"/>
              <a:defRPr/>
            </a:lvl8pPr>
            <a:lvl9pPr indent="1739900" lvl="8" rtl="0">
              <a:lnSpc>
                <a:spcPct val="92592"/>
              </a:lnSpc>
              <a:spcBef>
                <a:spcPts val="0"/>
              </a:spcBef>
              <a:spcAft>
                <a:spcPts val="0"/>
              </a:spcAft>
              <a:buSzPts val="1400"/>
              <a:buChar char="■"/>
              <a:defRPr/>
            </a:lvl9pPr>
          </a:lstStyle>
          <a:p/>
        </p:txBody>
      </p:sp>
      <p:sp>
        <p:nvSpPr>
          <p:cNvPr id="150" name="Shape 150"/>
          <p:cNvSpPr txBox="1"/>
          <p:nvPr>
            <p:ph idx="12" type="sldNum"/>
          </p:nvPr>
        </p:nvSpPr>
        <p:spPr>
          <a:xfrm>
            <a:off x="12014200" y="739139"/>
            <a:ext cx="362204" cy="42672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buNone/>
              <a:defRPr/>
            </a:lvl1pPr>
            <a:lvl2pPr indent="0" lvl="1" marL="0" marR="0" rtl="0" algn="l">
              <a:lnSpc>
                <a:spcPct val="100000"/>
              </a:lnSpc>
              <a:buNone/>
              <a:defRPr/>
            </a:lvl2pPr>
            <a:lvl3pPr indent="0" lvl="2" marL="0" marR="0" rtl="0" algn="l">
              <a:lnSpc>
                <a:spcPct val="100000"/>
              </a:lnSpc>
              <a:buNone/>
              <a:defRPr/>
            </a:lvl3pPr>
            <a:lvl4pPr indent="0" lvl="3" marL="0" marR="0" rtl="0" algn="l">
              <a:lnSpc>
                <a:spcPct val="100000"/>
              </a:lnSpc>
              <a:buNone/>
              <a:defRPr/>
            </a:lvl4pPr>
            <a:lvl5pPr indent="0" lvl="4" marL="0" marR="0" rtl="0" algn="l">
              <a:lnSpc>
                <a:spcPct val="100000"/>
              </a:lnSpc>
              <a:buNone/>
              <a:defRPr/>
            </a:lvl5pPr>
            <a:lvl6pPr indent="0" lvl="5" marL="0" marR="0" rtl="0" algn="l">
              <a:lnSpc>
                <a:spcPct val="100000"/>
              </a:lnSpc>
              <a:buNone/>
              <a:defRPr/>
            </a:lvl6pPr>
            <a:lvl7pPr indent="0" lvl="6" marL="0" marR="0" rtl="0" algn="l">
              <a:lnSpc>
                <a:spcPct val="100000"/>
              </a:lnSpc>
              <a:buNone/>
              <a:defRPr/>
            </a:lvl7pPr>
            <a:lvl8pPr indent="0" lvl="7" marL="0" marR="0" rtl="0" algn="l">
              <a:lnSpc>
                <a:spcPct val="100000"/>
              </a:lnSpc>
              <a:buNone/>
              <a:defRPr/>
            </a:lvl8pPr>
            <a:lvl9pPr indent="0" lvl="8" marL="0" marR="0" rtl="0" algn="l">
              <a:lnSpc>
                <a:spcPct val="100000"/>
              </a:lnSpc>
              <a:buNone/>
              <a:defRPr/>
            </a:lvl9pPr>
          </a:lstStyle>
          <a:p>
            <a:pPr indent="-88900" lvl="0" marL="0">
              <a:spcBef>
                <a:spcPts val="0"/>
              </a:spcBef>
              <a:spcAft>
                <a:spcPts val="0"/>
              </a:spcAft>
              <a:buSzPts val="1400"/>
              <a:buChar char="●"/>
            </a:pPr>
            <a:r>
              <a:t/>
            </a:r>
            <a:endParaRPr/>
          </a:p>
          <a:p>
            <a:pPr indent="139700" lvl="1" marL="0">
              <a:spcBef>
                <a:spcPts val="0"/>
              </a:spcBef>
              <a:spcAft>
                <a:spcPts val="0"/>
              </a:spcAft>
              <a:buSzPts val="1400"/>
              <a:buChar char="○"/>
            </a:pPr>
            <a:r>
              <a:t/>
            </a:r>
            <a:endParaRPr/>
          </a:p>
          <a:p>
            <a:pPr indent="368300" lvl="2" marL="0">
              <a:spcBef>
                <a:spcPts val="0"/>
              </a:spcBef>
              <a:spcAft>
                <a:spcPts val="0"/>
              </a:spcAft>
              <a:buSzPts val="1400"/>
              <a:buChar char="■"/>
            </a:pPr>
            <a:r>
              <a:t/>
            </a:r>
            <a:endParaRPr/>
          </a:p>
          <a:p>
            <a:pPr indent="596900" lvl="3" marL="0">
              <a:spcBef>
                <a:spcPts val="0"/>
              </a:spcBef>
              <a:spcAft>
                <a:spcPts val="0"/>
              </a:spcAft>
              <a:buSzPts val="1400"/>
              <a:buChar char="●"/>
            </a:pPr>
            <a:r>
              <a:t/>
            </a:r>
            <a:endParaRPr/>
          </a:p>
          <a:p>
            <a:pPr indent="825500" lvl="4" marL="0">
              <a:spcBef>
                <a:spcPts val="0"/>
              </a:spcBef>
              <a:spcAft>
                <a:spcPts val="0"/>
              </a:spcAft>
              <a:buSzPts val="1400"/>
              <a:buChar char="○"/>
            </a:pPr>
            <a:r>
              <a:t/>
            </a:r>
            <a:endParaRPr/>
          </a:p>
          <a:p>
            <a:pPr indent="1054100" lvl="5" marL="0">
              <a:spcBef>
                <a:spcPts val="0"/>
              </a:spcBef>
              <a:spcAft>
                <a:spcPts val="0"/>
              </a:spcAft>
              <a:buSzPts val="1400"/>
              <a:buChar char="■"/>
            </a:pPr>
            <a:r>
              <a:t/>
            </a:r>
            <a:endParaRPr/>
          </a:p>
          <a:p>
            <a:pPr indent="1282700" lvl="6" marL="0">
              <a:spcBef>
                <a:spcPts val="0"/>
              </a:spcBef>
              <a:spcAft>
                <a:spcPts val="0"/>
              </a:spcAft>
              <a:buSzPts val="1400"/>
              <a:buChar char="●"/>
            </a:pPr>
            <a:r>
              <a:t/>
            </a:r>
            <a:endParaRPr/>
          </a:p>
          <a:p>
            <a:pPr indent="1511300" lvl="7" marL="0">
              <a:spcBef>
                <a:spcPts val="0"/>
              </a:spcBef>
              <a:spcAft>
                <a:spcPts val="0"/>
              </a:spcAft>
              <a:buSzPts val="1400"/>
              <a:buChar char="○"/>
            </a:pPr>
            <a:r>
              <a:t/>
            </a:r>
            <a:endParaRPr/>
          </a:p>
          <a:p>
            <a:pPr indent="1739900" lvl="8" marL="0">
              <a:spcBef>
                <a:spcPts val="0"/>
              </a:spcBef>
              <a:spcAft>
                <a:spcPts val="0"/>
              </a:spcAft>
              <a:buSzPts val="1400"/>
              <a:buChar char="■"/>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14"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cap="flat" cmpd="sng" w="9525">
            <a:solidFill>
              <a:srgbClr val="FFFFFF"/>
            </a:solidFill>
            <a:prstDash val="solid"/>
            <a:miter lim="8000"/>
            <a:headEnd len="sm" w="sm" type="none"/>
            <a:tailEnd len="sm" w="sm" type="none"/>
          </a:ln>
        </p:spPr>
      </p:cxnSp>
      <p:cxnSp>
        <p:nvCxnSpPr>
          <p:cNvPr id="16" name="Shape 16"/>
          <p:cNvCxnSpPr/>
          <p:nvPr/>
        </p:nvCxnSpPr>
        <p:spPr>
          <a:xfrm>
            <a:off x="635000" y="1219200"/>
            <a:ext cx="11734800" cy="11"/>
          </a:xfrm>
          <a:prstGeom prst="straightConnector1">
            <a:avLst/>
          </a:prstGeom>
          <a:noFill/>
          <a:ln cap="flat" cmpd="sng" w="9525">
            <a:solidFill>
              <a:srgbClr val="FFFFFF"/>
            </a:solidFill>
            <a:prstDash val="solid"/>
            <a:miter lim="8000"/>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2">
    <p:spTree>
      <p:nvGrpSpPr>
        <p:cNvPr id="15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b="0" l="0" r="0" t="0"/>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p:nvPr>
            <p:ph idx="1" type="body"/>
          </p:nvPr>
        </p:nvSpPr>
        <p:spPr>
          <a:xfrm>
            <a:off x="3606800" y="1803400"/>
            <a:ext cx="5829300" cy="32893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
        <p:nvSpPr>
          <p:cNvPr id="156" name="Shape 156"/>
          <p:cNvSpPr txBox="1"/>
          <p:nvPr>
            <p:ph idx="12" type="sldNum"/>
          </p:nvPr>
        </p:nvSpPr>
        <p:spPr>
          <a:xfrm>
            <a:off x="12014200" y="739139"/>
            <a:ext cx="362204" cy="42672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buNone/>
              <a:defRPr/>
            </a:lvl1pPr>
            <a:lvl2pPr indent="0" lvl="1" marL="0" marR="0" rtl="0" algn="l">
              <a:lnSpc>
                <a:spcPct val="100000"/>
              </a:lnSpc>
              <a:buNone/>
              <a:defRPr/>
            </a:lvl2pPr>
            <a:lvl3pPr indent="0" lvl="2" marL="0" marR="0" rtl="0" algn="l">
              <a:lnSpc>
                <a:spcPct val="100000"/>
              </a:lnSpc>
              <a:buNone/>
              <a:defRPr/>
            </a:lvl3pPr>
            <a:lvl4pPr indent="0" lvl="3" marL="0" marR="0" rtl="0" algn="l">
              <a:lnSpc>
                <a:spcPct val="100000"/>
              </a:lnSpc>
              <a:buNone/>
              <a:defRPr/>
            </a:lvl4pPr>
            <a:lvl5pPr indent="0" lvl="4" marL="0" marR="0" rtl="0" algn="l">
              <a:lnSpc>
                <a:spcPct val="100000"/>
              </a:lnSpc>
              <a:buNone/>
              <a:defRPr/>
            </a:lvl5pPr>
            <a:lvl6pPr indent="0" lvl="5" marL="0" marR="0" rtl="0" algn="l">
              <a:lnSpc>
                <a:spcPct val="100000"/>
              </a:lnSpc>
              <a:buNone/>
              <a:defRPr/>
            </a:lvl6pPr>
            <a:lvl7pPr indent="0" lvl="6" marL="0" marR="0" rtl="0" algn="l">
              <a:lnSpc>
                <a:spcPct val="100000"/>
              </a:lnSpc>
              <a:buNone/>
              <a:defRPr/>
            </a:lvl7pPr>
            <a:lvl8pPr indent="0" lvl="7" marL="0" marR="0" rtl="0" algn="l">
              <a:lnSpc>
                <a:spcPct val="100000"/>
              </a:lnSpc>
              <a:buNone/>
              <a:defRPr/>
            </a:lvl8pPr>
            <a:lvl9pPr indent="0" lvl="8" marL="0" marR="0" rtl="0" algn="l">
              <a:lnSpc>
                <a:spcPct val="100000"/>
              </a:lnSpc>
              <a:buNone/>
              <a:defRPr/>
            </a:lvl9pPr>
          </a:lstStyle>
          <a:p>
            <a:pPr indent="-88900" lvl="0" marL="0">
              <a:spcBef>
                <a:spcPts val="0"/>
              </a:spcBef>
              <a:spcAft>
                <a:spcPts val="0"/>
              </a:spcAft>
              <a:buSzPts val="1400"/>
              <a:buChar char="●"/>
            </a:pPr>
            <a:r>
              <a:t/>
            </a:r>
            <a:endParaRPr/>
          </a:p>
          <a:p>
            <a:pPr indent="139700" lvl="1" marL="0">
              <a:spcBef>
                <a:spcPts val="0"/>
              </a:spcBef>
              <a:spcAft>
                <a:spcPts val="0"/>
              </a:spcAft>
              <a:buSzPts val="1400"/>
              <a:buChar char="○"/>
            </a:pPr>
            <a:r>
              <a:t/>
            </a:r>
            <a:endParaRPr/>
          </a:p>
          <a:p>
            <a:pPr indent="368300" lvl="2" marL="0">
              <a:spcBef>
                <a:spcPts val="0"/>
              </a:spcBef>
              <a:spcAft>
                <a:spcPts val="0"/>
              </a:spcAft>
              <a:buSzPts val="1400"/>
              <a:buChar char="■"/>
            </a:pPr>
            <a:r>
              <a:t/>
            </a:r>
            <a:endParaRPr/>
          </a:p>
          <a:p>
            <a:pPr indent="596900" lvl="3" marL="0">
              <a:spcBef>
                <a:spcPts val="0"/>
              </a:spcBef>
              <a:spcAft>
                <a:spcPts val="0"/>
              </a:spcAft>
              <a:buSzPts val="1400"/>
              <a:buChar char="●"/>
            </a:pPr>
            <a:r>
              <a:t/>
            </a:r>
            <a:endParaRPr/>
          </a:p>
          <a:p>
            <a:pPr indent="825500" lvl="4" marL="0">
              <a:spcBef>
                <a:spcPts val="0"/>
              </a:spcBef>
              <a:spcAft>
                <a:spcPts val="0"/>
              </a:spcAft>
              <a:buSzPts val="1400"/>
              <a:buChar char="○"/>
            </a:pPr>
            <a:r>
              <a:t/>
            </a:r>
            <a:endParaRPr/>
          </a:p>
          <a:p>
            <a:pPr indent="1054100" lvl="5" marL="0">
              <a:spcBef>
                <a:spcPts val="0"/>
              </a:spcBef>
              <a:spcAft>
                <a:spcPts val="0"/>
              </a:spcAft>
              <a:buSzPts val="1400"/>
              <a:buChar char="■"/>
            </a:pPr>
            <a:r>
              <a:t/>
            </a:r>
            <a:endParaRPr/>
          </a:p>
          <a:p>
            <a:pPr indent="1282700" lvl="6" marL="0">
              <a:spcBef>
                <a:spcPts val="0"/>
              </a:spcBef>
              <a:spcAft>
                <a:spcPts val="0"/>
              </a:spcAft>
              <a:buSzPts val="1400"/>
              <a:buChar char="●"/>
            </a:pPr>
            <a:r>
              <a:t/>
            </a:r>
            <a:endParaRPr/>
          </a:p>
          <a:p>
            <a:pPr indent="1511300" lvl="7" marL="0">
              <a:spcBef>
                <a:spcPts val="0"/>
              </a:spcBef>
              <a:spcAft>
                <a:spcPts val="0"/>
              </a:spcAft>
              <a:buSzPts val="1400"/>
              <a:buChar char="○"/>
            </a:pPr>
            <a:r>
              <a:t/>
            </a:r>
            <a:endParaRPr/>
          </a:p>
          <a:p>
            <a:pPr indent="1739900" lvl="8" marL="0">
              <a:spcBef>
                <a:spcPts val="0"/>
              </a:spcBef>
              <a:spcAft>
                <a:spcPts val="0"/>
              </a:spcAft>
              <a:buSzPts val="1400"/>
              <a:buChar char="■"/>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2">
    <p:spTree>
      <p:nvGrpSpPr>
        <p:cNvPr id="157"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b="0" l="0" r="0" t="0"/>
          <a:stretch/>
        </p:blipFill>
        <p:spPr>
          <a:xfrm>
            <a:off x="2794793" y="1556146"/>
            <a:ext cx="7328695"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p:nvPr>
            <p:ph idx="1" type="body"/>
          </p:nvPr>
        </p:nvSpPr>
        <p:spPr>
          <a:xfrm>
            <a:off x="3759200" y="1841500"/>
            <a:ext cx="5448300" cy="33909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
        <p:nvSpPr>
          <p:cNvPr id="162" name="Shape 162"/>
          <p:cNvSpPr txBox="1"/>
          <p:nvPr>
            <p:ph idx="12" type="sldNum"/>
          </p:nvPr>
        </p:nvSpPr>
        <p:spPr>
          <a:xfrm>
            <a:off x="12014200" y="739139"/>
            <a:ext cx="362204" cy="42672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buNone/>
              <a:defRPr/>
            </a:lvl1pPr>
            <a:lvl2pPr indent="0" lvl="1" marL="0" marR="0" rtl="0" algn="l">
              <a:lnSpc>
                <a:spcPct val="100000"/>
              </a:lnSpc>
              <a:buNone/>
              <a:defRPr/>
            </a:lvl2pPr>
            <a:lvl3pPr indent="0" lvl="2" marL="0" marR="0" rtl="0" algn="l">
              <a:lnSpc>
                <a:spcPct val="100000"/>
              </a:lnSpc>
              <a:buNone/>
              <a:defRPr/>
            </a:lvl3pPr>
            <a:lvl4pPr indent="0" lvl="3" marL="0" marR="0" rtl="0" algn="l">
              <a:lnSpc>
                <a:spcPct val="100000"/>
              </a:lnSpc>
              <a:buNone/>
              <a:defRPr/>
            </a:lvl4pPr>
            <a:lvl5pPr indent="0" lvl="4" marL="0" marR="0" rtl="0" algn="l">
              <a:lnSpc>
                <a:spcPct val="100000"/>
              </a:lnSpc>
              <a:buNone/>
              <a:defRPr/>
            </a:lvl5pPr>
            <a:lvl6pPr indent="0" lvl="5" marL="0" marR="0" rtl="0" algn="l">
              <a:lnSpc>
                <a:spcPct val="100000"/>
              </a:lnSpc>
              <a:buNone/>
              <a:defRPr/>
            </a:lvl6pPr>
            <a:lvl7pPr indent="0" lvl="6" marL="0" marR="0" rtl="0" algn="l">
              <a:lnSpc>
                <a:spcPct val="100000"/>
              </a:lnSpc>
              <a:buNone/>
              <a:defRPr/>
            </a:lvl7pPr>
            <a:lvl8pPr indent="0" lvl="7" marL="0" marR="0" rtl="0" algn="l">
              <a:lnSpc>
                <a:spcPct val="100000"/>
              </a:lnSpc>
              <a:buNone/>
              <a:defRPr/>
            </a:lvl8pPr>
            <a:lvl9pPr indent="0" lvl="8" marL="0" marR="0" rtl="0" algn="l">
              <a:lnSpc>
                <a:spcPct val="100000"/>
              </a:lnSpc>
              <a:buNone/>
              <a:defRPr/>
            </a:lvl9pPr>
          </a:lstStyle>
          <a:p>
            <a:pPr indent="-88900" lvl="0" marL="0">
              <a:spcBef>
                <a:spcPts val="0"/>
              </a:spcBef>
              <a:spcAft>
                <a:spcPts val="0"/>
              </a:spcAft>
              <a:buSzPts val="1400"/>
              <a:buChar char="●"/>
            </a:pPr>
            <a:r>
              <a:t/>
            </a:r>
            <a:endParaRPr/>
          </a:p>
          <a:p>
            <a:pPr indent="139700" lvl="1" marL="0">
              <a:spcBef>
                <a:spcPts val="0"/>
              </a:spcBef>
              <a:spcAft>
                <a:spcPts val="0"/>
              </a:spcAft>
              <a:buSzPts val="1400"/>
              <a:buChar char="○"/>
            </a:pPr>
            <a:r>
              <a:t/>
            </a:r>
            <a:endParaRPr/>
          </a:p>
          <a:p>
            <a:pPr indent="368300" lvl="2" marL="0">
              <a:spcBef>
                <a:spcPts val="0"/>
              </a:spcBef>
              <a:spcAft>
                <a:spcPts val="0"/>
              </a:spcAft>
              <a:buSzPts val="1400"/>
              <a:buChar char="■"/>
            </a:pPr>
            <a:r>
              <a:t/>
            </a:r>
            <a:endParaRPr/>
          </a:p>
          <a:p>
            <a:pPr indent="596900" lvl="3" marL="0">
              <a:spcBef>
                <a:spcPts val="0"/>
              </a:spcBef>
              <a:spcAft>
                <a:spcPts val="0"/>
              </a:spcAft>
              <a:buSzPts val="1400"/>
              <a:buChar char="●"/>
            </a:pPr>
            <a:r>
              <a:t/>
            </a:r>
            <a:endParaRPr/>
          </a:p>
          <a:p>
            <a:pPr indent="825500" lvl="4" marL="0">
              <a:spcBef>
                <a:spcPts val="0"/>
              </a:spcBef>
              <a:spcAft>
                <a:spcPts val="0"/>
              </a:spcAft>
              <a:buSzPts val="1400"/>
              <a:buChar char="○"/>
            </a:pPr>
            <a:r>
              <a:t/>
            </a:r>
            <a:endParaRPr/>
          </a:p>
          <a:p>
            <a:pPr indent="1054100" lvl="5" marL="0">
              <a:spcBef>
                <a:spcPts val="0"/>
              </a:spcBef>
              <a:spcAft>
                <a:spcPts val="0"/>
              </a:spcAft>
              <a:buSzPts val="1400"/>
              <a:buChar char="■"/>
            </a:pPr>
            <a:r>
              <a:t/>
            </a:r>
            <a:endParaRPr/>
          </a:p>
          <a:p>
            <a:pPr indent="1282700" lvl="6" marL="0">
              <a:spcBef>
                <a:spcPts val="0"/>
              </a:spcBef>
              <a:spcAft>
                <a:spcPts val="0"/>
              </a:spcAft>
              <a:buSzPts val="1400"/>
              <a:buChar char="●"/>
            </a:pPr>
            <a:r>
              <a:t/>
            </a:r>
            <a:endParaRPr/>
          </a:p>
          <a:p>
            <a:pPr indent="1511300" lvl="7" marL="0">
              <a:spcBef>
                <a:spcPts val="0"/>
              </a:spcBef>
              <a:spcAft>
                <a:spcPts val="0"/>
              </a:spcAft>
              <a:buSzPts val="1400"/>
              <a:buChar char="○"/>
            </a:pPr>
            <a:r>
              <a:t/>
            </a:r>
            <a:endParaRPr/>
          </a:p>
          <a:p>
            <a:pPr indent="1739900" lvl="8" marL="0">
              <a:spcBef>
                <a:spcPts val="0"/>
              </a:spcBef>
              <a:spcAft>
                <a:spcPts val="0"/>
              </a:spcAft>
              <a:buSzPts val="1400"/>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2">
    <p:spTree>
      <p:nvGrpSpPr>
        <p:cNvPr id="163"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b="0" l="0" r="0" t="0"/>
          <a:stretch/>
        </p:blipFill>
        <p:spPr>
          <a:xfrm>
            <a:off x="3136900" y="1511300"/>
            <a:ext cx="6845300"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p:nvPr>
            <p:ph idx="1" type="body"/>
          </p:nvPr>
        </p:nvSpPr>
        <p:spPr>
          <a:xfrm>
            <a:off x="3822700" y="2095500"/>
            <a:ext cx="5435600" cy="40894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
        <p:nvSpPr>
          <p:cNvPr id="168" name="Shape 168"/>
          <p:cNvSpPr txBox="1"/>
          <p:nvPr>
            <p:ph idx="12" type="sldNum"/>
          </p:nvPr>
        </p:nvSpPr>
        <p:spPr>
          <a:xfrm>
            <a:off x="12014200" y="739139"/>
            <a:ext cx="362204" cy="42672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buNone/>
              <a:defRPr/>
            </a:lvl1pPr>
            <a:lvl2pPr indent="0" lvl="1" marL="0" marR="0" rtl="0" algn="l">
              <a:lnSpc>
                <a:spcPct val="100000"/>
              </a:lnSpc>
              <a:buNone/>
              <a:defRPr/>
            </a:lvl2pPr>
            <a:lvl3pPr indent="0" lvl="2" marL="0" marR="0" rtl="0" algn="l">
              <a:lnSpc>
                <a:spcPct val="100000"/>
              </a:lnSpc>
              <a:buNone/>
              <a:defRPr/>
            </a:lvl3pPr>
            <a:lvl4pPr indent="0" lvl="3" marL="0" marR="0" rtl="0" algn="l">
              <a:lnSpc>
                <a:spcPct val="100000"/>
              </a:lnSpc>
              <a:buNone/>
              <a:defRPr/>
            </a:lvl4pPr>
            <a:lvl5pPr indent="0" lvl="4" marL="0" marR="0" rtl="0" algn="l">
              <a:lnSpc>
                <a:spcPct val="100000"/>
              </a:lnSpc>
              <a:buNone/>
              <a:defRPr/>
            </a:lvl5pPr>
            <a:lvl6pPr indent="0" lvl="5" marL="0" marR="0" rtl="0" algn="l">
              <a:lnSpc>
                <a:spcPct val="100000"/>
              </a:lnSpc>
              <a:buNone/>
              <a:defRPr/>
            </a:lvl6pPr>
            <a:lvl7pPr indent="0" lvl="6" marL="0" marR="0" rtl="0" algn="l">
              <a:lnSpc>
                <a:spcPct val="100000"/>
              </a:lnSpc>
              <a:buNone/>
              <a:defRPr/>
            </a:lvl7pPr>
            <a:lvl8pPr indent="0" lvl="7" marL="0" marR="0" rtl="0" algn="l">
              <a:lnSpc>
                <a:spcPct val="100000"/>
              </a:lnSpc>
              <a:buNone/>
              <a:defRPr/>
            </a:lvl8pPr>
            <a:lvl9pPr indent="0" lvl="8" marL="0" marR="0" rtl="0" algn="l">
              <a:lnSpc>
                <a:spcPct val="100000"/>
              </a:lnSpc>
              <a:buNone/>
              <a:defRPr/>
            </a:lvl9pPr>
          </a:lstStyle>
          <a:p>
            <a:pPr indent="-88900" lvl="0" marL="0">
              <a:spcBef>
                <a:spcPts val="0"/>
              </a:spcBef>
              <a:spcAft>
                <a:spcPts val="0"/>
              </a:spcAft>
              <a:buSzPts val="1400"/>
              <a:buChar char="●"/>
            </a:pPr>
            <a:r>
              <a:t/>
            </a:r>
            <a:endParaRPr/>
          </a:p>
          <a:p>
            <a:pPr indent="139700" lvl="1" marL="0">
              <a:spcBef>
                <a:spcPts val="0"/>
              </a:spcBef>
              <a:spcAft>
                <a:spcPts val="0"/>
              </a:spcAft>
              <a:buSzPts val="1400"/>
              <a:buChar char="○"/>
            </a:pPr>
            <a:r>
              <a:t/>
            </a:r>
            <a:endParaRPr/>
          </a:p>
          <a:p>
            <a:pPr indent="368300" lvl="2" marL="0">
              <a:spcBef>
                <a:spcPts val="0"/>
              </a:spcBef>
              <a:spcAft>
                <a:spcPts val="0"/>
              </a:spcAft>
              <a:buSzPts val="1400"/>
              <a:buChar char="■"/>
            </a:pPr>
            <a:r>
              <a:t/>
            </a:r>
            <a:endParaRPr/>
          </a:p>
          <a:p>
            <a:pPr indent="596900" lvl="3" marL="0">
              <a:spcBef>
                <a:spcPts val="0"/>
              </a:spcBef>
              <a:spcAft>
                <a:spcPts val="0"/>
              </a:spcAft>
              <a:buSzPts val="1400"/>
              <a:buChar char="●"/>
            </a:pPr>
            <a:r>
              <a:t/>
            </a:r>
            <a:endParaRPr/>
          </a:p>
          <a:p>
            <a:pPr indent="825500" lvl="4" marL="0">
              <a:spcBef>
                <a:spcPts val="0"/>
              </a:spcBef>
              <a:spcAft>
                <a:spcPts val="0"/>
              </a:spcAft>
              <a:buSzPts val="1400"/>
              <a:buChar char="○"/>
            </a:pPr>
            <a:r>
              <a:t/>
            </a:r>
            <a:endParaRPr/>
          </a:p>
          <a:p>
            <a:pPr indent="1054100" lvl="5" marL="0">
              <a:spcBef>
                <a:spcPts val="0"/>
              </a:spcBef>
              <a:spcAft>
                <a:spcPts val="0"/>
              </a:spcAft>
              <a:buSzPts val="1400"/>
              <a:buChar char="■"/>
            </a:pPr>
            <a:r>
              <a:t/>
            </a:r>
            <a:endParaRPr/>
          </a:p>
          <a:p>
            <a:pPr indent="1282700" lvl="6" marL="0">
              <a:spcBef>
                <a:spcPts val="0"/>
              </a:spcBef>
              <a:spcAft>
                <a:spcPts val="0"/>
              </a:spcAft>
              <a:buSzPts val="1400"/>
              <a:buChar char="●"/>
            </a:pPr>
            <a:r>
              <a:t/>
            </a:r>
            <a:endParaRPr/>
          </a:p>
          <a:p>
            <a:pPr indent="1511300" lvl="7" marL="0">
              <a:spcBef>
                <a:spcPts val="0"/>
              </a:spcBef>
              <a:spcAft>
                <a:spcPts val="0"/>
              </a:spcAft>
              <a:buSzPts val="1400"/>
              <a:buChar char="○"/>
            </a:pPr>
            <a:r>
              <a:t/>
            </a:r>
            <a:endParaRPr/>
          </a:p>
          <a:p>
            <a:pPr indent="1739900" lvl="8" marL="0">
              <a:spcBef>
                <a:spcPts val="0"/>
              </a:spcBef>
              <a:spcAft>
                <a:spcPts val="0"/>
              </a:spcAft>
              <a:buSzPts val="1400"/>
              <a:buChar char="■"/>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2">
    <p:spTree>
      <p:nvGrpSpPr>
        <p:cNvPr id="169"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0" l="0" r="0" t="0"/>
          <a:stretch/>
        </p:blipFill>
        <p:spPr>
          <a:xfrm>
            <a:off x="1016000" y="1313656"/>
            <a:ext cx="4043866" cy="6057901"/>
          </a:xfrm>
          <a:prstGeom prst="rect">
            <a:avLst/>
          </a:prstGeom>
          <a:noFill/>
          <a:ln>
            <a:noFill/>
          </a:ln>
        </p:spPr>
      </p:pic>
      <p:pic>
        <p:nvPicPr>
          <p:cNvPr id="171" name="Shape 171"/>
          <p:cNvPicPr preferRelativeResize="0"/>
          <p:nvPr/>
        </p:nvPicPr>
        <p:blipFill rotWithShape="1">
          <a:blip r:embed="rId3">
            <a:alphaModFix/>
          </a:blip>
          <a:srcRect b="0" l="0" r="0" t="0"/>
          <a:stretch/>
        </p:blipFill>
        <p:spPr>
          <a:xfrm>
            <a:off x="4673600" y="1371600"/>
            <a:ext cx="3695700" cy="5514678"/>
          </a:xfrm>
          <a:prstGeom prst="rect">
            <a:avLst/>
          </a:prstGeom>
          <a:noFill/>
          <a:ln>
            <a:noFill/>
          </a:ln>
        </p:spPr>
      </p:pic>
      <p:pic>
        <p:nvPicPr>
          <p:cNvPr id="172" name="Shape 172"/>
          <p:cNvPicPr preferRelativeResize="0"/>
          <p:nvPr/>
        </p:nvPicPr>
        <p:blipFill rotWithShape="1">
          <a:blip r:embed="rId4">
            <a:alphaModFix/>
          </a:blip>
          <a:srcRect b="0" l="0" r="0" t="0"/>
          <a:stretch/>
        </p:blipFill>
        <p:spPr>
          <a:xfrm>
            <a:off x="8509000" y="1358900"/>
            <a:ext cx="2984500" cy="5459452"/>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Drag an object here</a:t>
            </a:r>
            <a:endParaRPr/>
          </a:p>
        </p:txBody>
      </p:sp>
      <p:sp>
        <p:nvSpPr>
          <p:cNvPr id="176" name="Shape 176"/>
          <p:cNvSpPr/>
          <p:nvPr/>
        </p:nvSpPr>
        <p:spPr>
          <a:xfrm>
            <a:off x="9182100" y="3835400"/>
            <a:ext cx="1707947" cy="2540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Drag an object here</a:t>
            </a:r>
            <a:endParaRPr/>
          </a:p>
        </p:txBody>
      </p:sp>
      <p:sp>
        <p:nvSpPr>
          <p:cNvPr id="177" name="Shape 177"/>
          <p:cNvSpPr txBox="1"/>
          <p:nvPr>
            <p:ph idx="1" type="body"/>
          </p:nvPr>
        </p:nvSpPr>
        <p:spPr>
          <a:xfrm>
            <a:off x="1841500" y="1981200"/>
            <a:ext cx="2311400" cy="39624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
        <p:nvSpPr>
          <p:cNvPr id="178" name="Shape 178"/>
          <p:cNvSpPr txBox="1"/>
          <p:nvPr>
            <p:ph idx="12" type="sldNum"/>
          </p:nvPr>
        </p:nvSpPr>
        <p:spPr>
          <a:xfrm>
            <a:off x="12014200" y="739139"/>
            <a:ext cx="362204" cy="42672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buNone/>
              <a:defRPr/>
            </a:lvl1pPr>
            <a:lvl2pPr indent="0" lvl="1" marL="0" marR="0" rtl="0" algn="l">
              <a:lnSpc>
                <a:spcPct val="100000"/>
              </a:lnSpc>
              <a:buNone/>
              <a:defRPr/>
            </a:lvl2pPr>
            <a:lvl3pPr indent="0" lvl="2" marL="0" marR="0" rtl="0" algn="l">
              <a:lnSpc>
                <a:spcPct val="100000"/>
              </a:lnSpc>
              <a:buNone/>
              <a:defRPr/>
            </a:lvl3pPr>
            <a:lvl4pPr indent="0" lvl="3" marL="0" marR="0" rtl="0" algn="l">
              <a:lnSpc>
                <a:spcPct val="100000"/>
              </a:lnSpc>
              <a:buNone/>
              <a:defRPr/>
            </a:lvl4pPr>
            <a:lvl5pPr indent="0" lvl="4" marL="0" marR="0" rtl="0" algn="l">
              <a:lnSpc>
                <a:spcPct val="100000"/>
              </a:lnSpc>
              <a:buNone/>
              <a:defRPr/>
            </a:lvl5pPr>
            <a:lvl6pPr indent="0" lvl="5" marL="0" marR="0" rtl="0" algn="l">
              <a:lnSpc>
                <a:spcPct val="100000"/>
              </a:lnSpc>
              <a:buNone/>
              <a:defRPr/>
            </a:lvl6pPr>
            <a:lvl7pPr indent="0" lvl="6" marL="0" marR="0" rtl="0" algn="l">
              <a:lnSpc>
                <a:spcPct val="100000"/>
              </a:lnSpc>
              <a:buNone/>
              <a:defRPr/>
            </a:lvl7pPr>
            <a:lvl8pPr indent="0" lvl="7" marL="0" marR="0" rtl="0" algn="l">
              <a:lnSpc>
                <a:spcPct val="100000"/>
              </a:lnSpc>
              <a:buNone/>
              <a:defRPr/>
            </a:lvl8pPr>
            <a:lvl9pPr indent="0" lvl="8" marL="0" marR="0" rtl="0" algn="l">
              <a:lnSpc>
                <a:spcPct val="100000"/>
              </a:lnSpc>
              <a:buNone/>
              <a:defRPr/>
            </a:lvl9pPr>
          </a:lstStyle>
          <a:p>
            <a:pPr indent="-88900" lvl="0" marL="0">
              <a:spcBef>
                <a:spcPts val="0"/>
              </a:spcBef>
              <a:spcAft>
                <a:spcPts val="0"/>
              </a:spcAft>
              <a:buSzPts val="1400"/>
              <a:buChar char="●"/>
            </a:pPr>
            <a:r>
              <a:t/>
            </a:r>
            <a:endParaRPr/>
          </a:p>
          <a:p>
            <a:pPr indent="139700" lvl="1" marL="0">
              <a:spcBef>
                <a:spcPts val="0"/>
              </a:spcBef>
              <a:spcAft>
                <a:spcPts val="0"/>
              </a:spcAft>
              <a:buSzPts val="1400"/>
              <a:buChar char="○"/>
            </a:pPr>
            <a:r>
              <a:t/>
            </a:r>
            <a:endParaRPr/>
          </a:p>
          <a:p>
            <a:pPr indent="368300" lvl="2" marL="0">
              <a:spcBef>
                <a:spcPts val="0"/>
              </a:spcBef>
              <a:spcAft>
                <a:spcPts val="0"/>
              </a:spcAft>
              <a:buSzPts val="1400"/>
              <a:buChar char="■"/>
            </a:pPr>
            <a:r>
              <a:t/>
            </a:r>
            <a:endParaRPr/>
          </a:p>
          <a:p>
            <a:pPr indent="596900" lvl="3" marL="0">
              <a:spcBef>
                <a:spcPts val="0"/>
              </a:spcBef>
              <a:spcAft>
                <a:spcPts val="0"/>
              </a:spcAft>
              <a:buSzPts val="1400"/>
              <a:buChar char="●"/>
            </a:pPr>
            <a:r>
              <a:t/>
            </a:r>
            <a:endParaRPr/>
          </a:p>
          <a:p>
            <a:pPr indent="825500" lvl="4" marL="0">
              <a:spcBef>
                <a:spcPts val="0"/>
              </a:spcBef>
              <a:spcAft>
                <a:spcPts val="0"/>
              </a:spcAft>
              <a:buSzPts val="1400"/>
              <a:buChar char="○"/>
            </a:pPr>
            <a:r>
              <a:t/>
            </a:r>
            <a:endParaRPr/>
          </a:p>
          <a:p>
            <a:pPr indent="1054100" lvl="5" marL="0">
              <a:spcBef>
                <a:spcPts val="0"/>
              </a:spcBef>
              <a:spcAft>
                <a:spcPts val="0"/>
              </a:spcAft>
              <a:buSzPts val="1400"/>
              <a:buChar char="■"/>
            </a:pPr>
            <a:r>
              <a:t/>
            </a:r>
            <a:endParaRPr/>
          </a:p>
          <a:p>
            <a:pPr indent="1282700" lvl="6" marL="0">
              <a:spcBef>
                <a:spcPts val="0"/>
              </a:spcBef>
              <a:spcAft>
                <a:spcPts val="0"/>
              </a:spcAft>
              <a:buSzPts val="1400"/>
              <a:buChar char="●"/>
            </a:pPr>
            <a:r>
              <a:t/>
            </a:r>
            <a:endParaRPr/>
          </a:p>
          <a:p>
            <a:pPr indent="1511300" lvl="7" marL="0">
              <a:spcBef>
                <a:spcPts val="0"/>
              </a:spcBef>
              <a:spcAft>
                <a:spcPts val="0"/>
              </a:spcAft>
              <a:buSzPts val="1400"/>
              <a:buChar char="○"/>
            </a:pPr>
            <a:r>
              <a:t/>
            </a:r>
            <a:endParaRPr/>
          </a:p>
          <a:p>
            <a:pPr indent="1739900" lvl="8" marL="0">
              <a:spcBef>
                <a:spcPts val="0"/>
              </a:spcBef>
              <a:spcAft>
                <a:spcPts val="0"/>
              </a:spcAft>
              <a:buSzPts val="1400"/>
              <a:buChar char="■"/>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ussion" showMasterSp="0">
  <p:cSld name="Discussion">
    <p:bg>
      <p:bgPr>
        <a:solidFill>
          <a:srgbClr val="000000"/>
        </a:solidFill>
      </p:bgPr>
    </p:bg>
    <p:spTree>
      <p:nvGrpSpPr>
        <p:cNvPr id="179"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cap="flat" cmpd="sng" w="9525">
            <a:solidFill>
              <a:srgbClr val="FFFFFF"/>
            </a:solidFill>
            <a:prstDash val="solid"/>
            <a:miter lim="8000"/>
            <a:headEnd len="sm" w="sm" type="none"/>
            <a:tailEnd len="sm" w="sm" type="none"/>
          </a:ln>
        </p:spPr>
      </p:cxnSp>
      <p:cxnSp>
        <p:nvCxnSpPr>
          <p:cNvPr id="181" name="Shape 181"/>
          <p:cNvCxnSpPr/>
          <p:nvPr/>
        </p:nvCxnSpPr>
        <p:spPr>
          <a:xfrm>
            <a:off x="635000" y="1219200"/>
            <a:ext cx="11734800" cy="11"/>
          </a:xfrm>
          <a:prstGeom prst="straightConnector1">
            <a:avLst/>
          </a:prstGeom>
          <a:noFill/>
          <a:ln cap="flat" cmpd="sng" w="9525">
            <a:solidFill>
              <a:srgbClr val="FFFFFF"/>
            </a:solidFill>
            <a:prstDash val="solid"/>
            <a:miter lim="8000"/>
            <a:headEnd len="sm" w="sm" type="none"/>
            <a:tailEnd len="sm" w="sm" type="none"/>
          </a:ln>
        </p:spPr>
      </p:cxnSp>
      <p:sp>
        <p:nvSpPr>
          <p:cNvPr id="182" name="Shape 182"/>
          <p:cNvSpPr/>
          <p:nvPr/>
        </p:nvSpPr>
        <p:spPr>
          <a:xfrm>
            <a:off x="635000" y="1473200"/>
            <a:ext cx="11734800" cy="1460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12000" u="none" cap="none" strike="noStrike">
                <a:solidFill>
                  <a:srgbClr val="FFFFFF"/>
                </a:solidFill>
                <a:latin typeface="Arial"/>
                <a:ea typeface="Arial"/>
                <a:cs typeface="Arial"/>
                <a:sym typeface="Arial"/>
              </a:rPr>
              <a:t>DISCUSSION TIME</a:t>
            </a:r>
            <a:endParaRPr/>
          </a:p>
        </p:txBody>
      </p:sp>
      <p:sp>
        <p:nvSpPr>
          <p:cNvPr id="183" name="Shape 183"/>
          <p:cNvSpPr txBox="1"/>
          <p:nvPr>
            <p:ph idx="12" type="sldNum"/>
          </p:nvPr>
        </p:nvSpPr>
        <p:spPr>
          <a:xfrm>
            <a:off x="12030450" y="739139"/>
            <a:ext cx="345949" cy="426722"/>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buNone/>
              <a:defRPr/>
            </a:lvl1pPr>
            <a:lvl2pPr indent="0" lvl="1" marL="0" marR="0" rtl="0" algn="r">
              <a:lnSpc>
                <a:spcPct val="100000"/>
              </a:lnSpc>
              <a:buNone/>
              <a:defRPr/>
            </a:lvl2pPr>
            <a:lvl3pPr indent="0" lvl="2" marL="0" marR="0" rtl="0" algn="r">
              <a:lnSpc>
                <a:spcPct val="100000"/>
              </a:lnSpc>
              <a:buNone/>
              <a:defRPr/>
            </a:lvl3pPr>
            <a:lvl4pPr indent="0" lvl="3" marL="0" marR="0" rtl="0" algn="r">
              <a:lnSpc>
                <a:spcPct val="100000"/>
              </a:lnSpc>
              <a:buNone/>
              <a:defRPr/>
            </a:lvl4pPr>
            <a:lvl5pPr indent="0" lvl="4" marL="0" marR="0" rtl="0" algn="r">
              <a:lnSpc>
                <a:spcPct val="100000"/>
              </a:lnSpc>
              <a:buNone/>
              <a:defRPr/>
            </a:lvl5pPr>
            <a:lvl6pPr indent="0" lvl="5" marL="0" marR="0" rtl="0" algn="r">
              <a:lnSpc>
                <a:spcPct val="100000"/>
              </a:lnSpc>
              <a:buNone/>
              <a:defRPr/>
            </a:lvl6pPr>
            <a:lvl7pPr indent="0" lvl="6" marL="0" marR="0" rtl="0" algn="r">
              <a:lnSpc>
                <a:spcPct val="100000"/>
              </a:lnSpc>
              <a:buNone/>
              <a:defRPr/>
            </a:lvl7pPr>
            <a:lvl8pPr indent="0" lvl="7" marL="0" marR="0" rtl="0" algn="r">
              <a:lnSpc>
                <a:spcPct val="100000"/>
              </a:lnSpc>
              <a:buNone/>
              <a:defRPr/>
            </a:lvl8pPr>
            <a:lvl9pPr indent="0" lvl="8" marL="0" marR="0" rtl="0" algn="r">
              <a:lnSpc>
                <a:spcPct val="100000"/>
              </a:lnSpc>
              <a:buNone/>
              <a:defRPr/>
            </a:lvl9pPr>
          </a:lstStyle>
          <a:p>
            <a:pPr indent="-88900" lvl="0" marL="0">
              <a:spcBef>
                <a:spcPts val="0"/>
              </a:spcBef>
              <a:spcAft>
                <a:spcPts val="0"/>
              </a:spcAft>
              <a:buSzPts val="1400"/>
              <a:buChar char="●"/>
            </a:pPr>
            <a:r>
              <a:t/>
            </a:r>
            <a:endParaRPr/>
          </a:p>
          <a:p>
            <a:pPr indent="139700" lvl="1" marL="0" algn="l">
              <a:spcBef>
                <a:spcPts val="0"/>
              </a:spcBef>
              <a:spcAft>
                <a:spcPts val="0"/>
              </a:spcAft>
              <a:buSzPts val="1400"/>
              <a:buChar char="○"/>
            </a:pPr>
            <a:r>
              <a:t/>
            </a:r>
            <a:endParaRPr/>
          </a:p>
          <a:p>
            <a:pPr indent="368300" lvl="2" marL="0" algn="l">
              <a:spcBef>
                <a:spcPts val="0"/>
              </a:spcBef>
              <a:spcAft>
                <a:spcPts val="0"/>
              </a:spcAft>
              <a:buSzPts val="1400"/>
              <a:buChar char="■"/>
            </a:pPr>
            <a:r>
              <a:t/>
            </a:r>
            <a:endParaRPr/>
          </a:p>
          <a:p>
            <a:pPr indent="596900" lvl="3" marL="0" algn="l">
              <a:spcBef>
                <a:spcPts val="0"/>
              </a:spcBef>
              <a:spcAft>
                <a:spcPts val="0"/>
              </a:spcAft>
              <a:buSzPts val="1400"/>
              <a:buChar char="●"/>
            </a:pPr>
            <a:r>
              <a:t/>
            </a:r>
            <a:endParaRPr/>
          </a:p>
          <a:p>
            <a:pPr indent="825500" lvl="4" marL="0" algn="l">
              <a:spcBef>
                <a:spcPts val="0"/>
              </a:spcBef>
              <a:spcAft>
                <a:spcPts val="0"/>
              </a:spcAft>
              <a:buSzPts val="1400"/>
              <a:buChar char="○"/>
            </a:pPr>
            <a:r>
              <a:t/>
            </a:r>
            <a:endParaRPr/>
          </a:p>
          <a:p>
            <a:pPr indent="1054100" lvl="5" marL="0" algn="l">
              <a:spcBef>
                <a:spcPts val="0"/>
              </a:spcBef>
              <a:spcAft>
                <a:spcPts val="0"/>
              </a:spcAft>
              <a:buSzPts val="1400"/>
              <a:buChar char="■"/>
            </a:pPr>
            <a:r>
              <a:t/>
            </a:r>
            <a:endParaRPr/>
          </a:p>
          <a:p>
            <a:pPr indent="1282700" lvl="6" marL="0" algn="l">
              <a:spcBef>
                <a:spcPts val="0"/>
              </a:spcBef>
              <a:spcAft>
                <a:spcPts val="0"/>
              </a:spcAft>
              <a:buSzPts val="1400"/>
              <a:buChar char="●"/>
            </a:pPr>
            <a:r>
              <a:t/>
            </a:r>
            <a:endParaRPr/>
          </a:p>
          <a:p>
            <a:pPr indent="1511300" lvl="7" marL="0" algn="l">
              <a:spcBef>
                <a:spcPts val="0"/>
              </a:spcBef>
              <a:spcAft>
                <a:spcPts val="0"/>
              </a:spcAft>
              <a:buSzPts val="1400"/>
              <a:buChar char="○"/>
            </a:pPr>
            <a:r>
              <a:t/>
            </a:r>
            <a:endParaRPr/>
          </a:p>
          <a:p>
            <a:pPr indent="1739900" lvl="8" marL="0" algn="l">
              <a:spcBef>
                <a:spcPts val="0"/>
              </a:spcBef>
              <a:spcAft>
                <a:spcPts val="0"/>
              </a:spcAft>
              <a:buSzPts val="1400"/>
              <a:buChar char="■"/>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howMasterSp="0">
  <p:cSld name="Full Image">
    <p:spTree>
      <p:nvGrpSpPr>
        <p:cNvPr id="184"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showMasterSp="0">
  <p:cSld name="Bulleted Text">
    <p:spTree>
      <p:nvGrpSpPr>
        <p:cNvPr id="187"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w/ Source" showMasterSp="0">
  <p:cSld name="Bulleted Text w/ Source">
    <p:spTree>
      <p:nvGrpSpPr>
        <p:cNvPr id="190"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n-Bulleted Text" showMasterSp="0">
  <p:cSld name="Non-Bulleted Text">
    <p:spTree>
      <p:nvGrpSpPr>
        <p:cNvPr id="193"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howMasterSp="0">
  <p:cSld name="Divider">
    <p:spTree>
      <p:nvGrpSpPr>
        <p:cNvPr id="196"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p:cSld name="Content: Text, 1 Column">
    <p:spTree>
      <p:nvGrpSpPr>
        <p:cNvPr id="17" name="Shape 17"/>
        <p:cNvGrpSpPr/>
        <p:nvPr/>
      </p:nvGrpSpPr>
      <p:grpSpPr>
        <a:xfrm>
          <a:off x="0" y="0"/>
          <a:ext cx="0" cy="0"/>
          <a:chOff x="0" y="0"/>
          <a:chExt cx="0" cy="0"/>
        </a:xfrm>
      </p:grpSpPr>
      <p:sp>
        <p:nvSpPr>
          <p:cNvPr id="18" name="Shape 18"/>
          <p:cNvSpPr txBox="1"/>
          <p:nvPr>
            <p:ph type="title"/>
          </p:nvPr>
        </p:nvSpPr>
        <p:spPr>
          <a:xfrm>
            <a:off x="635000" y="1473200"/>
            <a:ext cx="11734800" cy="711200"/>
          </a:xfrm>
          <a:prstGeom prst="rect">
            <a:avLst/>
          </a:prstGeom>
          <a:noFill/>
          <a:ln>
            <a:noFill/>
          </a:ln>
        </p:spPr>
        <p:txBody>
          <a:bodyPr anchorCtr="0" anchor="t" bIns="91425" lIns="91425" spcFirstLastPara="1" rIns="91425" wrap="square" tIns="91425"/>
          <a:lstStyle>
            <a:lvl1pPr lvl="0" rtl="0">
              <a:lnSpc>
                <a:spcPct val="92592"/>
              </a:lnSpc>
              <a:spcBef>
                <a:spcPts val="0"/>
              </a:spcBef>
              <a:spcAft>
                <a:spcPts val="0"/>
              </a:spcAft>
              <a:buSzPts val="1400"/>
              <a:buChar char="●"/>
              <a:defRPr/>
            </a:lvl1pPr>
            <a:lvl2pPr indent="139700" lvl="1" rtl="0">
              <a:lnSpc>
                <a:spcPct val="92592"/>
              </a:lnSpc>
              <a:spcBef>
                <a:spcPts val="0"/>
              </a:spcBef>
              <a:spcAft>
                <a:spcPts val="0"/>
              </a:spcAft>
              <a:buSzPts val="1400"/>
              <a:buChar char="○"/>
              <a:defRPr/>
            </a:lvl2pPr>
            <a:lvl3pPr indent="368300" lvl="2" rtl="0">
              <a:lnSpc>
                <a:spcPct val="92592"/>
              </a:lnSpc>
              <a:spcBef>
                <a:spcPts val="0"/>
              </a:spcBef>
              <a:spcAft>
                <a:spcPts val="0"/>
              </a:spcAft>
              <a:buSzPts val="1400"/>
              <a:buChar char="■"/>
              <a:defRPr/>
            </a:lvl3pPr>
            <a:lvl4pPr indent="596900" lvl="3" rtl="0">
              <a:lnSpc>
                <a:spcPct val="92592"/>
              </a:lnSpc>
              <a:spcBef>
                <a:spcPts val="0"/>
              </a:spcBef>
              <a:spcAft>
                <a:spcPts val="0"/>
              </a:spcAft>
              <a:buSzPts val="1400"/>
              <a:buChar char="●"/>
              <a:defRPr/>
            </a:lvl4pPr>
            <a:lvl5pPr indent="825500" lvl="4" rtl="0">
              <a:lnSpc>
                <a:spcPct val="92592"/>
              </a:lnSpc>
              <a:spcBef>
                <a:spcPts val="0"/>
              </a:spcBef>
              <a:spcAft>
                <a:spcPts val="0"/>
              </a:spcAft>
              <a:buSzPts val="1400"/>
              <a:buChar char="○"/>
              <a:defRPr/>
            </a:lvl5pPr>
            <a:lvl6pPr indent="1054100" lvl="5" rtl="0">
              <a:lnSpc>
                <a:spcPct val="92592"/>
              </a:lnSpc>
              <a:spcBef>
                <a:spcPts val="0"/>
              </a:spcBef>
              <a:spcAft>
                <a:spcPts val="0"/>
              </a:spcAft>
              <a:buSzPts val="1400"/>
              <a:buChar char="■"/>
              <a:defRPr/>
            </a:lvl6pPr>
            <a:lvl7pPr indent="1282700" lvl="6" rtl="0">
              <a:lnSpc>
                <a:spcPct val="92592"/>
              </a:lnSpc>
              <a:spcBef>
                <a:spcPts val="0"/>
              </a:spcBef>
              <a:spcAft>
                <a:spcPts val="0"/>
              </a:spcAft>
              <a:buSzPts val="1400"/>
              <a:buChar char="●"/>
              <a:defRPr/>
            </a:lvl7pPr>
            <a:lvl8pPr indent="1511300" lvl="7" rtl="0">
              <a:lnSpc>
                <a:spcPct val="92592"/>
              </a:lnSpc>
              <a:spcBef>
                <a:spcPts val="0"/>
              </a:spcBef>
              <a:spcAft>
                <a:spcPts val="0"/>
              </a:spcAft>
              <a:buSzPts val="1400"/>
              <a:buChar char="○"/>
              <a:defRPr/>
            </a:lvl8pPr>
            <a:lvl9pPr indent="1739900" lvl="8" rtl="0">
              <a:lnSpc>
                <a:spcPct val="92592"/>
              </a:lnSpc>
              <a:spcBef>
                <a:spcPts val="0"/>
              </a:spcBef>
              <a:spcAft>
                <a:spcPts val="0"/>
              </a:spcAft>
              <a:buSzPts val="1400"/>
              <a:buChar char="■"/>
              <a:defRPr/>
            </a:lvl9pPr>
          </a:lstStyle>
          <a:p/>
        </p:txBody>
      </p:sp>
      <p:sp>
        <p:nvSpPr>
          <p:cNvPr id="19" name="Shape 19"/>
          <p:cNvSpPr txBox="1"/>
          <p:nvPr>
            <p:ph idx="1" type="body"/>
          </p:nvPr>
        </p:nvSpPr>
        <p:spPr>
          <a:xfrm>
            <a:off x="632056" y="2413000"/>
            <a:ext cx="11734801" cy="3810000"/>
          </a:xfrm>
          <a:prstGeom prst="rect">
            <a:avLst/>
          </a:prstGeom>
          <a:noFill/>
          <a:ln>
            <a:noFill/>
          </a:ln>
        </p:spPr>
        <p:txBody>
          <a:bodyPr anchorCtr="0" anchor="t" bIns="91425" lIns="91425" spcFirstLastPara="1" rIns="91425" wrap="square" tIns="91425"/>
          <a:lstStyle>
            <a:lvl1pPr indent="-317500" lvl="0" marL="457200" rtl="0">
              <a:spcBef>
                <a:spcPts val="1000"/>
              </a:spcBef>
              <a:spcAft>
                <a:spcPts val="0"/>
              </a:spcAft>
              <a:buSzPts val="1400"/>
              <a:buChar char="●"/>
              <a:defRPr/>
            </a:lvl1pPr>
            <a:lvl2pPr indent="-317500" lvl="1" marL="914400" rtl="0">
              <a:spcBef>
                <a:spcPts val="1000"/>
              </a:spcBef>
              <a:spcAft>
                <a:spcPts val="0"/>
              </a:spcAft>
              <a:buSzPts val="1400"/>
              <a:buFont typeface="Merriweather Sans"/>
              <a:buChar char="‣"/>
              <a:defRPr/>
            </a:lvl2pPr>
            <a:lvl3pPr indent="-317500" lvl="2" marL="1371600" rtl="0">
              <a:spcBef>
                <a:spcPts val="1000"/>
              </a:spcBef>
              <a:spcAft>
                <a:spcPts val="0"/>
              </a:spcAft>
              <a:buSzPts val="1400"/>
              <a:buFont typeface="Merriweather Sans"/>
              <a:buChar char="‣"/>
              <a:defRPr/>
            </a:lvl3pPr>
            <a:lvl4pPr indent="-317500" lvl="3" marL="1828800" rtl="0">
              <a:spcBef>
                <a:spcPts val="1000"/>
              </a:spcBef>
              <a:spcAft>
                <a:spcPts val="0"/>
              </a:spcAft>
              <a:buSzPts val="1400"/>
              <a:buFont typeface="Merriweather Sans"/>
              <a:buChar char="‣"/>
              <a:defRPr/>
            </a:lvl4pPr>
            <a:lvl5pPr indent="-317500" lvl="4" marL="2286000" rtl="0">
              <a:spcBef>
                <a:spcPts val="1000"/>
              </a:spcBef>
              <a:spcAft>
                <a:spcPts val="0"/>
              </a:spcAft>
              <a:buSzPts val="1400"/>
              <a:buFont typeface="Merriweather Sans"/>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der Rev" showMasterSp="0">
  <p:cSld name="Divder Rev">
    <p:bg>
      <p:bgPr>
        <a:solidFill>
          <a:srgbClr val="000000"/>
        </a:solidFill>
      </p:bgPr>
    </p:bg>
    <p:spTree>
      <p:nvGrpSpPr>
        <p:cNvPr id="199"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cap="flat" cmpd="sng" w="12700">
            <a:solidFill>
              <a:srgbClr val="FFFFFF"/>
            </a:solidFill>
            <a:prstDash val="solid"/>
            <a:miter lim="8000"/>
            <a:headEnd len="sm" w="sm" type="none"/>
            <a:tailEnd len="sm" w="sm" type="none"/>
          </a:ln>
        </p:spPr>
      </p:cxnSp>
      <p:cxnSp>
        <p:nvCxnSpPr>
          <p:cNvPr id="201" name="Shape 201"/>
          <p:cNvCxnSpPr/>
          <p:nvPr/>
        </p:nvCxnSpPr>
        <p:spPr>
          <a:xfrm>
            <a:off x="635000" y="1219200"/>
            <a:ext cx="11734800" cy="11"/>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Info" showMasterSp="0">
  <p:cSld name="Contact Info">
    <p:bg>
      <p:bgPr>
        <a:solidFill>
          <a:srgbClr val="000000"/>
        </a:solidFill>
      </p:bgPr>
    </p:bg>
    <p:spTree>
      <p:nvGrpSpPr>
        <p:cNvPr id="202" name="Shape 202"/>
        <p:cNvGrpSpPr/>
        <p:nvPr/>
      </p:nvGrpSpPr>
      <p:grpSpPr>
        <a:xfrm>
          <a:off x="0" y="0"/>
          <a:ext cx="0" cy="0"/>
          <a:chOff x="0" y="0"/>
          <a:chExt cx="0" cy="0"/>
        </a:xfrm>
      </p:grpSpPr>
      <p:cxnSp>
        <p:nvCxnSpPr>
          <p:cNvPr id="203" name="Shape 203"/>
          <p:cNvCxnSpPr/>
          <p:nvPr/>
        </p:nvCxnSpPr>
        <p:spPr>
          <a:xfrm>
            <a:off x="635000" y="635000"/>
            <a:ext cx="11734800" cy="11"/>
          </a:xfrm>
          <a:prstGeom prst="straightConnector1">
            <a:avLst/>
          </a:prstGeom>
          <a:noFill/>
          <a:ln cap="flat" cmpd="sng" w="12700">
            <a:solidFill>
              <a:srgbClr val="FFFFFF"/>
            </a:solidFill>
            <a:prstDash val="solid"/>
            <a:miter lim="8000"/>
            <a:headEnd len="sm" w="sm" type="none"/>
            <a:tailEnd len="sm" w="sm" type="none"/>
          </a:ln>
        </p:spPr>
      </p:cxnSp>
      <p:cxnSp>
        <p:nvCxnSpPr>
          <p:cNvPr id="204" name="Shape 204"/>
          <p:cNvCxnSpPr/>
          <p:nvPr/>
        </p:nvCxnSpPr>
        <p:spPr>
          <a:xfrm>
            <a:off x="635000" y="1219200"/>
            <a:ext cx="11734800" cy="11"/>
          </a:xfrm>
          <a:prstGeom prst="straightConnector1">
            <a:avLst/>
          </a:prstGeom>
          <a:noFill/>
          <a:ln cap="flat" cmpd="sng" w="12700">
            <a:solidFill>
              <a:srgbClr val="FFFFFF"/>
            </a:solidFill>
            <a:prstDash val="solid"/>
            <a:miter lim="8000"/>
            <a:headEnd len="sm" w="sm" type="none"/>
            <a:tailEnd len="sm" w="sm" type="none"/>
          </a:ln>
        </p:spPr>
      </p:cxnSp>
      <p:sp>
        <p:nvSpPr>
          <p:cNvPr id="205" name="Shape 205"/>
          <p:cNvSpPr/>
          <p:nvPr/>
        </p:nvSpPr>
        <p:spPr>
          <a:xfrm>
            <a:off x="635000" y="2273300"/>
            <a:ext cx="11734800" cy="3810000"/>
          </a:xfrm>
          <a:prstGeom prst="rect">
            <a:avLst/>
          </a:prstGeom>
          <a:noFill/>
          <a:ln>
            <a:noFill/>
          </a:ln>
        </p:spPr>
        <p:txBody>
          <a:bodyPr anchorCtr="0" anchor="t" bIns="0" lIns="0" spcFirstLastPara="1" rIns="0" wrap="square" tIns="0">
            <a:noAutofit/>
          </a:bodyPr>
          <a:lstStyle/>
          <a:p>
            <a:pPr indent="-177800" lvl="1" marL="177800" marR="0" rtl="0" algn="l">
              <a:lnSpc>
                <a:spcPct val="110000"/>
              </a:lnSpc>
              <a:spcBef>
                <a:spcPts val="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One</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Two</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Three</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Four</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Five</a:t>
            </a:r>
            <a:endParaRPr/>
          </a:p>
        </p:txBody>
      </p:sp>
      <p:sp>
        <p:nvSpPr>
          <p:cNvPr id="206" name="Shape 206"/>
          <p:cNvSpPr/>
          <p:nvPr/>
        </p:nvSpPr>
        <p:spPr>
          <a:xfrm>
            <a:off x="635000" y="2273300"/>
            <a:ext cx="11734800" cy="3810000"/>
          </a:xfrm>
          <a:prstGeom prst="rect">
            <a:avLst/>
          </a:prstGeom>
          <a:noFill/>
          <a:ln>
            <a:noFill/>
          </a:ln>
        </p:spPr>
        <p:txBody>
          <a:bodyPr anchorCtr="0" anchor="t" bIns="0" lIns="0" spcFirstLastPara="1" rIns="0" wrap="square" tIns="0">
            <a:noAutofit/>
          </a:bodyPr>
          <a:lstStyle/>
          <a:p>
            <a:pPr indent="-177800" lvl="1" marL="177800" marR="0" rtl="0" algn="l">
              <a:lnSpc>
                <a:spcPct val="110000"/>
              </a:lnSpc>
              <a:spcBef>
                <a:spcPts val="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One</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Two</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Three</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Four</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Five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p:spTree>
      <p:nvGrpSpPr>
        <p:cNvPr id="20" name="Shape 20"/>
        <p:cNvGrpSpPr/>
        <p:nvPr/>
      </p:nvGrpSpPr>
      <p:grpSpPr>
        <a:xfrm>
          <a:off x="0" y="0"/>
          <a:ext cx="0" cy="0"/>
          <a:chOff x="0" y="0"/>
          <a:chExt cx="0" cy="0"/>
        </a:xfrm>
      </p:grpSpPr>
      <p:sp>
        <p:nvSpPr>
          <p:cNvPr id="21" name="Shape 21"/>
          <p:cNvSpPr txBox="1"/>
          <p:nvPr>
            <p:ph idx="1" type="body"/>
          </p:nvPr>
        </p:nvSpPr>
        <p:spPr>
          <a:xfrm>
            <a:off x="317500" y="317500"/>
            <a:ext cx="12369800" cy="66675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
        <p:nvSpPr>
          <p:cNvPr id="22" name="Shape 22"/>
          <p:cNvSpPr txBox="1"/>
          <p:nvPr>
            <p:ph type="title"/>
          </p:nvPr>
        </p:nvSpPr>
        <p:spPr>
          <a:xfrm>
            <a:off x="635000" y="1473200"/>
            <a:ext cx="11734800" cy="1498600"/>
          </a:xfrm>
          <a:prstGeom prst="rect">
            <a:avLst/>
          </a:prstGeom>
          <a:noFill/>
          <a:ln>
            <a:noFill/>
          </a:ln>
        </p:spPr>
        <p:txBody>
          <a:bodyPr anchorCtr="0" anchor="t" bIns="91425" lIns="91425" spcFirstLastPara="1" rIns="91425" wrap="square" tIns="91425"/>
          <a:lstStyle>
            <a:lvl1pPr lvl="0" rtl="0">
              <a:lnSpc>
                <a:spcPct val="92592"/>
              </a:lnSpc>
              <a:spcBef>
                <a:spcPts val="0"/>
              </a:spcBef>
              <a:spcAft>
                <a:spcPts val="0"/>
              </a:spcAft>
              <a:buSzPts val="1400"/>
              <a:buChar char="●"/>
              <a:defRPr/>
            </a:lvl1pPr>
            <a:lvl2pPr indent="139700" lvl="1" rtl="0">
              <a:lnSpc>
                <a:spcPct val="92592"/>
              </a:lnSpc>
              <a:spcBef>
                <a:spcPts val="0"/>
              </a:spcBef>
              <a:spcAft>
                <a:spcPts val="0"/>
              </a:spcAft>
              <a:buSzPts val="1400"/>
              <a:buChar char="○"/>
              <a:defRPr/>
            </a:lvl2pPr>
            <a:lvl3pPr indent="368300" lvl="2" rtl="0">
              <a:lnSpc>
                <a:spcPct val="92592"/>
              </a:lnSpc>
              <a:spcBef>
                <a:spcPts val="0"/>
              </a:spcBef>
              <a:spcAft>
                <a:spcPts val="0"/>
              </a:spcAft>
              <a:buSzPts val="1400"/>
              <a:buChar char="■"/>
              <a:defRPr/>
            </a:lvl3pPr>
            <a:lvl4pPr indent="596900" lvl="3" rtl="0">
              <a:lnSpc>
                <a:spcPct val="92592"/>
              </a:lnSpc>
              <a:spcBef>
                <a:spcPts val="0"/>
              </a:spcBef>
              <a:spcAft>
                <a:spcPts val="0"/>
              </a:spcAft>
              <a:buSzPts val="1400"/>
              <a:buChar char="●"/>
              <a:defRPr/>
            </a:lvl4pPr>
            <a:lvl5pPr indent="825500" lvl="4" rtl="0">
              <a:lnSpc>
                <a:spcPct val="92592"/>
              </a:lnSpc>
              <a:spcBef>
                <a:spcPts val="0"/>
              </a:spcBef>
              <a:spcAft>
                <a:spcPts val="0"/>
              </a:spcAft>
              <a:buSzPts val="1400"/>
              <a:buChar char="○"/>
              <a:defRPr/>
            </a:lvl5pPr>
            <a:lvl6pPr indent="1054100" lvl="5" rtl="0">
              <a:lnSpc>
                <a:spcPct val="92592"/>
              </a:lnSpc>
              <a:spcBef>
                <a:spcPts val="0"/>
              </a:spcBef>
              <a:spcAft>
                <a:spcPts val="0"/>
              </a:spcAft>
              <a:buSzPts val="1400"/>
              <a:buChar char="■"/>
              <a:defRPr/>
            </a:lvl6pPr>
            <a:lvl7pPr indent="1282700" lvl="6" rtl="0">
              <a:lnSpc>
                <a:spcPct val="92592"/>
              </a:lnSpc>
              <a:spcBef>
                <a:spcPts val="0"/>
              </a:spcBef>
              <a:spcAft>
                <a:spcPts val="0"/>
              </a:spcAft>
              <a:buSzPts val="1400"/>
              <a:buChar char="●"/>
              <a:defRPr/>
            </a:lvl7pPr>
            <a:lvl8pPr indent="1511300" lvl="7" rtl="0">
              <a:lnSpc>
                <a:spcPct val="92592"/>
              </a:lnSpc>
              <a:spcBef>
                <a:spcPts val="0"/>
              </a:spcBef>
              <a:spcAft>
                <a:spcPts val="0"/>
              </a:spcAft>
              <a:buSzPts val="1400"/>
              <a:buChar char="○"/>
              <a:defRPr/>
            </a:lvl8pPr>
            <a:lvl9pPr indent="1739900" lvl="8" rtl="0">
              <a:lnSpc>
                <a:spcPct val="92592"/>
              </a:lnSpc>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howMasterSp="0">
  <p:cSld name="Exercise">
    <p:spTree>
      <p:nvGrpSpPr>
        <p:cNvPr id="23"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flipH="1" rot="10800000">
            <a:off x="635000" y="2781010"/>
            <a:ext cx="3735026" cy="290"/>
          </a:xfrm>
          <a:prstGeom prst="straightConnector1">
            <a:avLst/>
          </a:prstGeom>
          <a:noFill/>
          <a:ln>
            <a:noFill/>
          </a:ln>
        </p:spPr>
      </p:cxnSp>
      <p:cxnSp>
        <p:nvCxnSpPr>
          <p:cNvPr id="27" name="Shape 27"/>
          <p:cNvCxnSpPr/>
          <p:nvPr/>
        </p:nvCxnSpPr>
        <p:spPr>
          <a:xfrm flipH="1" rot="10800000">
            <a:off x="4622800" y="2781142"/>
            <a:ext cx="7742696" cy="159"/>
          </a:xfrm>
          <a:prstGeom prst="straightConnector1">
            <a:avLst/>
          </a:prstGeom>
          <a:noFill/>
          <a:ln>
            <a:noFill/>
          </a:ln>
        </p:spPr>
      </p:cxnSp>
      <p:cxnSp>
        <p:nvCxnSpPr>
          <p:cNvPr id="28" name="Shape 28"/>
          <p:cNvCxnSpPr/>
          <p:nvPr/>
        </p:nvCxnSpPr>
        <p:spPr>
          <a:xfrm flipH="1" rot="10800000">
            <a:off x="635000" y="5752810"/>
            <a:ext cx="3735026" cy="290"/>
          </a:xfrm>
          <a:prstGeom prst="straightConnector1">
            <a:avLst/>
          </a:prstGeom>
          <a:noFill/>
          <a:ln>
            <a:noFill/>
          </a:ln>
        </p:spPr>
      </p:cxnSp>
      <p:cxnSp>
        <p:nvCxnSpPr>
          <p:cNvPr id="29" name="Shape 29"/>
          <p:cNvCxnSpPr/>
          <p:nvPr/>
        </p:nvCxnSpPr>
        <p:spPr>
          <a:xfrm>
            <a:off x="4635500" y="5753100"/>
            <a:ext cx="7731808" cy="17"/>
          </a:xfrm>
          <a:prstGeom prst="straightConnector1">
            <a:avLst/>
          </a:prstGeom>
          <a:noFill/>
          <a:ln>
            <a:noFill/>
          </a:ln>
        </p:spPr>
      </p:cxnSp>
      <p:sp>
        <p:nvSpPr>
          <p:cNvPr id="30" name="Shape 30"/>
          <p:cNvSpPr/>
          <p:nvPr/>
        </p:nvSpPr>
        <p:spPr>
          <a:xfrm>
            <a:off x="635000" y="2387600"/>
            <a:ext cx="37338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KEY OBJECTIVE(S)</a:t>
            </a:r>
            <a:endParaRPr/>
          </a:p>
        </p:txBody>
      </p:sp>
      <p:sp>
        <p:nvSpPr>
          <p:cNvPr id="31" name="Shape 31"/>
          <p:cNvSpPr/>
          <p:nvPr/>
        </p:nvSpPr>
        <p:spPr>
          <a:xfrm>
            <a:off x="4635500" y="2387600"/>
            <a:ext cx="37338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AGENDA</a:t>
            </a:r>
            <a:endParaRPr/>
          </a:p>
        </p:txBody>
      </p:sp>
      <p:sp>
        <p:nvSpPr>
          <p:cNvPr id="32" name="Shape 32"/>
          <p:cNvSpPr/>
          <p:nvPr/>
        </p:nvSpPr>
        <p:spPr>
          <a:xfrm>
            <a:off x="4635500" y="5359400"/>
            <a:ext cx="77470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RESOURCES</a:t>
            </a:r>
            <a:endParaRPr/>
          </a:p>
        </p:txBody>
      </p:sp>
      <p:sp>
        <p:nvSpPr>
          <p:cNvPr id="33" name="Shape 33"/>
          <p:cNvSpPr/>
          <p:nvPr/>
        </p:nvSpPr>
        <p:spPr>
          <a:xfrm>
            <a:off x="635000" y="5359400"/>
            <a:ext cx="37338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DELIVERABLE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p:spTree>
      <p:nvGrpSpPr>
        <p:cNvPr id="34"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flipH="1" rot="10800000">
            <a:off x="8623300" y="2781010"/>
            <a:ext cx="3735026" cy="290"/>
          </a:xfrm>
          <a:prstGeom prst="straightConnector1">
            <a:avLst/>
          </a:prstGeom>
          <a:noFill/>
          <a:ln>
            <a:noFill/>
          </a:ln>
        </p:spPr>
      </p:cxnSp>
      <p:cxnSp>
        <p:nvCxnSpPr>
          <p:cNvPr id="38" name="Shape 38"/>
          <p:cNvCxnSpPr/>
          <p:nvPr/>
        </p:nvCxnSpPr>
        <p:spPr>
          <a:xfrm flipH="1" rot="10800000">
            <a:off x="635000" y="2781142"/>
            <a:ext cx="7742696" cy="159"/>
          </a:xfrm>
          <a:prstGeom prst="straightConnector1">
            <a:avLst/>
          </a:prstGeom>
          <a:noFill/>
          <a:ln>
            <a:noFill/>
          </a:ln>
        </p:spPr>
      </p:cxnSp>
      <p:sp>
        <p:nvSpPr>
          <p:cNvPr id="39" name="Shape 39"/>
          <p:cNvSpPr/>
          <p:nvPr/>
        </p:nvSpPr>
        <p:spPr>
          <a:xfrm>
            <a:off x="635000" y="2387600"/>
            <a:ext cx="37338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SUMMARY</a:t>
            </a:r>
            <a:endParaRPr/>
          </a:p>
        </p:txBody>
      </p:sp>
      <p:sp>
        <p:nvSpPr>
          <p:cNvPr id="40" name="Shape 40"/>
          <p:cNvSpPr/>
          <p:nvPr/>
        </p:nvSpPr>
        <p:spPr>
          <a:xfrm>
            <a:off x="8636000" y="2387600"/>
            <a:ext cx="37338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KEY CHALLENGE / QUESTION</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p:spTree>
      <p:nvGrpSpPr>
        <p:cNvPr id="4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b="0" l="0" r="0" t="0"/>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p:nvPr>
            <p:ph idx="1" type="body"/>
          </p:nvPr>
        </p:nvSpPr>
        <p:spPr>
          <a:xfrm>
            <a:off x="3606800" y="1803400"/>
            <a:ext cx="5829300" cy="32893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p:spTree>
      <p:nvGrpSpPr>
        <p:cNvPr id="46"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b="0" l="0" r="0" t="0"/>
          <a:stretch/>
        </p:blipFill>
        <p:spPr>
          <a:xfrm>
            <a:off x="2794793" y="1556146"/>
            <a:ext cx="7328695"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p:nvPr>
            <p:ph idx="1" type="body"/>
          </p:nvPr>
        </p:nvSpPr>
        <p:spPr>
          <a:xfrm>
            <a:off x="3759200" y="1841500"/>
            <a:ext cx="5448300" cy="33909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p:spTree>
      <p:nvGrpSpPr>
        <p:cNvPr id="5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b="0" l="0" r="0" t="0"/>
          <a:stretch/>
        </p:blipFill>
        <p:spPr>
          <a:xfrm>
            <a:off x="3136900" y="1511300"/>
            <a:ext cx="6845300"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p:nvPr>
            <p:ph idx="1" type="body"/>
          </p:nvPr>
        </p:nvSpPr>
        <p:spPr>
          <a:xfrm>
            <a:off x="3822700" y="2095500"/>
            <a:ext cx="5435600" cy="40894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cap="flat" cmpd="sng" w="9525">
            <a:solidFill>
              <a:srgbClr val="000000"/>
            </a:solidFill>
            <a:prstDash val="solid"/>
            <a:round/>
            <a:headEnd len="sm" w="sm" type="none"/>
            <a:tailEnd len="sm" w="sm" type="none"/>
          </a:ln>
        </p:spPr>
      </p:cxnSp>
      <p:cxnSp>
        <p:nvCxnSpPr>
          <p:cNvPr id="7" name="Shape 7"/>
          <p:cNvCxnSpPr/>
          <p:nvPr/>
        </p:nvCxnSpPr>
        <p:spPr>
          <a:xfrm>
            <a:off x="635000" y="1219200"/>
            <a:ext cx="11734800" cy="11"/>
          </a:xfrm>
          <a:prstGeom prst="straightConnector1">
            <a:avLst/>
          </a:prstGeom>
          <a:noFill/>
          <a:ln cap="flat" cmpd="sng" w="9525">
            <a:solidFill>
              <a:srgbClr val="000000"/>
            </a:solidFill>
            <a:prstDash val="solid"/>
            <a:round/>
            <a:headEnd len="sm" w="sm" type="none"/>
            <a:tailEnd len="sm" w="sm" type="none"/>
          </a:ln>
        </p:spPr>
      </p:cxnSp>
      <p:sp>
        <p:nvSpPr>
          <p:cNvPr id="8" name="Shape 8"/>
          <p:cNvSpPr txBox="1"/>
          <p:nvPr>
            <p:ph type="title"/>
          </p:nvPr>
        </p:nvSpPr>
        <p:spPr>
          <a:xfrm>
            <a:off x="635000" y="1473200"/>
            <a:ext cx="11734800" cy="711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lstStyle>
            <a:lvl1pPr indent="-88900" lvl="0" marL="0" marR="0" rtl="0" algn="l">
              <a:lnSpc>
                <a:spcPct val="92592"/>
              </a:lnSpc>
              <a:spcBef>
                <a:spcPts val="0"/>
              </a:spcBef>
              <a:spcAft>
                <a:spcPts val="0"/>
              </a:spcAft>
              <a:buSzPts val="1400"/>
              <a:buChar char="●"/>
              <a:defRPr/>
            </a:lvl1pPr>
            <a:lvl2pPr indent="139700" lvl="1" marL="0" marR="0" rtl="0" algn="l">
              <a:lnSpc>
                <a:spcPct val="92592"/>
              </a:lnSpc>
              <a:spcBef>
                <a:spcPts val="0"/>
              </a:spcBef>
              <a:spcAft>
                <a:spcPts val="0"/>
              </a:spcAft>
              <a:buSzPts val="1400"/>
              <a:buChar char="○"/>
              <a:defRPr/>
            </a:lvl2pPr>
            <a:lvl3pPr indent="368300" lvl="2" marL="0" marR="0" rtl="0" algn="l">
              <a:lnSpc>
                <a:spcPct val="92592"/>
              </a:lnSpc>
              <a:spcBef>
                <a:spcPts val="0"/>
              </a:spcBef>
              <a:spcAft>
                <a:spcPts val="0"/>
              </a:spcAft>
              <a:buSzPts val="1400"/>
              <a:buChar char="■"/>
              <a:defRPr/>
            </a:lvl3pPr>
            <a:lvl4pPr indent="596900" lvl="3" marL="0" marR="0" rtl="0" algn="l">
              <a:lnSpc>
                <a:spcPct val="92592"/>
              </a:lnSpc>
              <a:spcBef>
                <a:spcPts val="0"/>
              </a:spcBef>
              <a:spcAft>
                <a:spcPts val="0"/>
              </a:spcAft>
              <a:buSzPts val="1400"/>
              <a:buChar char="●"/>
              <a:defRPr/>
            </a:lvl4pPr>
            <a:lvl5pPr indent="825500" lvl="4" marL="0" marR="0" rtl="0" algn="l">
              <a:lnSpc>
                <a:spcPct val="92592"/>
              </a:lnSpc>
              <a:spcBef>
                <a:spcPts val="0"/>
              </a:spcBef>
              <a:spcAft>
                <a:spcPts val="0"/>
              </a:spcAft>
              <a:buSzPts val="1400"/>
              <a:buChar char="○"/>
              <a:defRPr/>
            </a:lvl5pPr>
            <a:lvl6pPr indent="1054100" lvl="5" marL="0" marR="0" rtl="0" algn="l">
              <a:lnSpc>
                <a:spcPct val="92592"/>
              </a:lnSpc>
              <a:spcBef>
                <a:spcPts val="0"/>
              </a:spcBef>
              <a:spcAft>
                <a:spcPts val="0"/>
              </a:spcAft>
              <a:buSzPts val="1400"/>
              <a:buChar char="■"/>
              <a:defRPr/>
            </a:lvl6pPr>
            <a:lvl7pPr indent="1282700" lvl="6" marL="0" marR="0" rtl="0" algn="l">
              <a:lnSpc>
                <a:spcPct val="92592"/>
              </a:lnSpc>
              <a:spcBef>
                <a:spcPts val="0"/>
              </a:spcBef>
              <a:spcAft>
                <a:spcPts val="0"/>
              </a:spcAft>
              <a:buSzPts val="1400"/>
              <a:buChar char="●"/>
              <a:defRPr/>
            </a:lvl7pPr>
            <a:lvl8pPr indent="1511300" lvl="7" marL="0" marR="0" rtl="0" algn="l">
              <a:lnSpc>
                <a:spcPct val="92592"/>
              </a:lnSpc>
              <a:spcBef>
                <a:spcPts val="0"/>
              </a:spcBef>
              <a:spcAft>
                <a:spcPts val="0"/>
              </a:spcAft>
              <a:buSzPts val="1400"/>
              <a:buChar char="○"/>
              <a:defRPr/>
            </a:lvl8pPr>
            <a:lvl9pPr indent="1739900" lvl="8" marL="0" marR="0" rtl="0" algn="l">
              <a:lnSpc>
                <a:spcPct val="92592"/>
              </a:lnSpc>
              <a:spcBef>
                <a:spcPts val="0"/>
              </a:spcBef>
              <a:spcAft>
                <a:spcPts val="0"/>
              </a:spcAft>
              <a:buSzPts val="1400"/>
              <a:buChar char="■"/>
              <a:defRPr/>
            </a:lvl9pPr>
          </a:lstStyle>
          <a:p/>
        </p:txBody>
      </p:sp>
      <p:sp>
        <p:nvSpPr>
          <p:cNvPr id="9" name="Shape 9"/>
          <p:cNvSpPr txBox="1"/>
          <p:nvPr>
            <p:ph idx="1" type="body"/>
          </p:nvPr>
        </p:nvSpPr>
        <p:spPr>
          <a:xfrm>
            <a:off x="632056" y="2413000"/>
            <a:ext cx="11734801" cy="3810000"/>
          </a:xfrm>
          <a:prstGeom prst="rect">
            <a:avLst/>
          </a:prstGeom>
          <a:noFill/>
          <a:ln>
            <a:noFill/>
          </a:ln>
        </p:spPr>
        <p:txBody>
          <a:bodyPr anchorCtr="0" anchor="t" bIns="91425" lIns="91425" spcFirstLastPara="1" rIns="91425" wrap="square" tIns="91425"/>
          <a:lstStyle>
            <a:lvl1pPr indent="-317500" lvl="0" marL="457200" marR="0" rtl="0" algn="l">
              <a:spcBef>
                <a:spcPts val="1000"/>
              </a:spcBef>
              <a:spcAft>
                <a:spcPts val="0"/>
              </a:spcAft>
              <a:buSzPts val="1400"/>
              <a:buChar char="●"/>
              <a:defRPr/>
            </a:lvl1pPr>
            <a:lvl2pPr indent="-317500" lvl="1" marL="914400" marR="0" rtl="0" algn="l">
              <a:spcBef>
                <a:spcPts val="1000"/>
              </a:spcBef>
              <a:spcAft>
                <a:spcPts val="0"/>
              </a:spcAft>
              <a:buSzPts val="1400"/>
              <a:buFont typeface="Merriweather Sans"/>
              <a:buChar char="‣"/>
              <a:defRPr/>
            </a:lvl2pPr>
            <a:lvl3pPr indent="-317500" lvl="2" marL="1371600" marR="0" rtl="0" algn="l">
              <a:spcBef>
                <a:spcPts val="1000"/>
              </a:spcBef>
              <a:spcAft>
                <a:spcPts val="0"/>
              </a:spcAft>
              <a:buSzPts val="1400"/>
              <a:buFont typeface="Merriweather Sans"/>
              <a:buChar char="‣"/>
              <a:defRPr/>
            </a:lvl3pPr>
            <a:lvl4pPr indent="-317500" lvl="3" marL="1828800" marR="0" rtl="0" algn="l">
              <a:spcBef>
                <a:spcPts val="1000"/>
              </a:spcBef>
              <a:spcAft>
                <a:spcPts val="0"/>
              </a:spcAft>
              <a:buSzPts val="1400"/>
              <a:buFont typeface="Merriweather Sans"/>
              <a:buChar char="‣"/>
              <a:defRPr/>
            </a:lvl4pPr>
            <a:lvl5pPr indent="-317500" lvl="4" marL="2286000" marR="0" rtl="0" algn="l">
              <a:spcBef>
                <a:spcPts val="1000"/>
              </a:spcBef>
              <a:spcAft>
                <a:spcPts val="0"/>
              </a:spcAft>
              <a:buSzPts val="1400"/>
              <a:buFont typeface="Merriweather Sans"/>
              <a:buChar char="‣"/>
              <a:defRPr/>
            </a:lvl5pPr>
            <a:lvl6pPr indent="-317500" lvl="5" marL="2743200" marR="0" rtl="0" algn="l">
              <a:spcBef>
                <a:spcPts val="1000"/>
              </a:spcBef>
              <a:spcAft>
                <a:spcPts val="0"/>
              </a:spcAft>
              <a:buSzPts val="1400"/>
              <a:buFont typeface="Arial"/>
              <a:buChar char="•"/>
              <a:defRPr/>
            </a:lvl6pPr>
            <a:lvl7pPr indent="-317500" lvl="6" marL="3200400" marR="0" rtl="0" algn="l">
              <a:spcBef>
                <a:spcPts val="1000"/>
              </a:spcBef>
              <a:spcAft>
                <a:spcPts val="0"/>
              </a:spcAft>
              <a:buSzPts val="1400"/>
              <a:buFont typeface="Arial"/>
              <a:buChar char="•"/>
              <a:defRPr/>
            </a:lvl7pPr>
            <a:lvl8pPr indent="-317500" lvl="7" marL="3657600" marR="0" rtl="0" algn="l">
              <a:spcBef>
                <a:spcPts val="1000"/>
              </a:spcBef>
              <a:spcAft>
                <a:spcPts val="0"/>
              </a:spcAft>
              <a:buSzPts val="1400"/>
              <a:buFont typeface="Arial"/>
              <a:buChar char="•"/>
              <a:defRPr/>
            </a:lvl8pPr>
            <a:lvl9pPr indent="-317500" lvl="8" marL="4114800" marR="0" rtl="0" algn="l">
              <a:spcBef>
                <a:spcPts val="1000"/>
              </a:spcBef>
              <a:spcAft>
                <a:spcPts val="0"/>
              </a:spcAft>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hyperlink" Target="http://localhost:8888/notebooks/Desktop/ga_classes/ga_datascience_part_time/lessons/lesson-02/code/flight_delays.ipynb"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hyperlink" Target="https://www.kaggle.com/c/titanic/dat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chrisalbon.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generalassembly-studio/ds-curriculum/raw/master/lessons/lesson-1/assets/data-science-workflow-final.jpg" TargetMode="Externa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p:nvPr/>
        </p:nvSpPr>
        <p:spPr>
          <a:xfrm>
            <a:off x="635000" y="1574800"/>
            <a:ext cx="11734800" cy="37212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lang="en-US" sz="9600">
                <a:solidFill>
                  <a:srgbClr val="FFFFFF"/>
                </a:solidFill>
                <a:latin typeface="Oswald"/>
                <a:ea typeface="Oswald"/>
                <a:cs typeface="Oswald"/>
                <a:sym typeface="Oswald"/>
              </a:rPr>
              <a:t>EXPERIMENTAL DESIGN AND PANDAS</a:t>
            </a:r>
            <a:endParaRPr sz="9600">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idx="1" type="body"/>
          </p:nvPr>
        </p:nvSpPr>
        <p:spPr>
          <a:xfrm>
            <a:off x="635000" y="1292775"/>
            <a:ext cx="11734800" cy="54168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SzPts val="1100"/>
              <a:buFont typeface="Arial"/>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Study design for analytics can use an adaption of the </a:t>
            </a:r>
            <a:r>
              <a:rPr lang="en-US" sz="2800">
                <a:solidFill>
                  <a:srgbClr val="FF0000"/>
                </a:solidFill>
                <a:latin typeface="Georgia"/>
                <a:ea typeface="Georgia"/>
                <a:cs typeface="Georgia"/>
                <a:sym typeface="Georgia"/>
              </a:rPr>
              <a:t>SMART</a:t>
            </a:r>
            <a:r>
              <a:rPr lang="en-US" sz="2800">
                <a:solidFill>
                  <a:schemeClr val="dk1"/>
                </a:solidFill>
                <a:latin typeface="Georgia"/>
                <a:ea typeface="Georgia"/>
                <a:cs typeface="Georgia"/>
                <a:sym typeface="Georgia"/>
              </a:rPr>
              <a:t> framework.</a:t>
            </a:r>
            <a:endParaRPr sz="2800">
              <a:solidFill>
                <a:schemeClr val="dk1"/>
              </a:solidFill>
              <a:latin typeface="Georgia"/>
              <a:ea typeface="Georgia"/>
              <a:cs typeface="Georgia"/>
              <a:sym typeface="Georgia"/>
            </a:endParaRPr>
          </a:p>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0" lvl="0" marL="0" rtl="0" algn="ctr">
              <a:spcBef>
                <a:spcPts val="0"/>
              </a:spcBef>
              <a:spcAft>
                <a:spcPts val="0"/>
              </a:spcAft>
              <a:buNone/>
            </a:pPr>
            <a:r>
              <a:rPr lang="en-US" sz="2800">
                <a:solidFill>
                  <a:srgbClr val="FF0000"/>
                </a:solidFill>
                <a:latin typeface="Georgia"/>
                <a:ea typeface="Georgia"/>
                <a:cs typeface="Georgia"/>
                <a:sym typeface="Georgia"/>
              </a:rPr>
              <a:t>S</a:t>
            </a:r>
            <a:r>
              <a:rPr lang="en-US" sz="2800">
                <a:solidFill>
                  <a:schemeClr val="dk1"/>
                </a:solidFill>
                <a:latin typeface="Georgia"/>
                <a:ea typeface="Georgia"/>
                <a:cs typeface="Georgia"/>
                <a:sym typeface="Georgia"/>
              </a:rPr>
              <a:t>:  </a:t>
            </a:r>
            <a:r>
              <a:rPr b="1" lang="en-US" sz="2800">
                <a:solidFill>
                  <a:schemeClr val="dk1"/>
                </a:solidFill>
                <a:latin typeface="Georgia"/>
                <a:ea typeface="Georgia"/>
                <a:cs typeface="Georgia"/>
                <a:sym typeface="Georgia"/>
              </a:rPr>
              <a:t>S</a:t>
            </a:r>
            <a:r>
              <a:rPr lang="en-US" sz="2800">
                <a:solidFill>
                  <a:schemeClr val="dk1"/>
                </a:solidFill>
                <a:latin typeface="Georgia"/>
                <a:ea typeface="Georgia"/>
                <a:cs typeface="Georgia"/>
                <a:sym typeface="Georgia"/>
              </a:rPr>
              <a:t>pecific</a:t>
            </a:r>
            <a:endParaRPr sz="2800">
              <a:solidFill>
                <a:schemeClr val="dk1"/>
              </a:solidFill>
              <a:latin typeface="Georgia"/>
              <a:ea typeface="Georgia"/>
              <a:cs typeface="Georgia"/>
              <a:sym typeface="Georgia"/>
            </a:endParaRPr>
          </a:p>
          <a:p>
            <a:pPr indent="0" lvl="0" marL="0" rtl="0" algn="ctr">
              <a:spcBef>
                <a:spcPts val="0"/>
              </a:spcBef>
              <a:spcAft>
                <a:spcPts val="0"/>
              </a:spcAft>
              <a:buNone/>
            </a:pPr>
            <a:r>
              <a:t/>
            </a:r>
            <a:endParaRPr sz="2800">
              <a:solidFill>
                <a:schemeClr val="dk1"/>
              </a:solidFill>
              <a:latin typeface="Georgia"/>
              <a:ea typeface="Georgia"/>
              <a:cs typeface="Georgia"/>
              <a:sym typeface="Georgia"/>
            </a:endParaRPr>
          </a:p>
          <a:p>
            <a:pPr indent="0" lvl="0" marL="0" rtl="0" algn="ctr">
              <a:spcBef>
                <a:spcPts val="0"/>
              </a:spcBef>
              <a:spcAft>
                <a:spcPts val="0"/>
              </a:spcAft>
              <a:buNone/>
            </a:pPr>
            <a:r>
              <a:rPr lang="en-US" sz="2800">
                <a:solidFill>
                  <a:srgbClr val="FF0000"/>
                </a:solidFill>
                <a:latin typeface="Georgia"/>
                <a:ea typeface="Georgia"/>
                <a:cs typeface="Georgia"/>
                <a:sym typeface="Georgia"/>
              </a:rPr>
              <a:t>M</a:t>
            </a:r>
            <a:r>
              <a:rPr lang="en-US" sz="2800">
                <a:solidFill>
                  <a:schemeClr val="dk1"/>
                </a:solidFill>
                <a:latin typeface="Georgia"/>
                <a:ea typeface="Georgia"/>
                <a:cs typeface="Georgia"/>
                <a:sym typeface="Georgia"/>
              </a:rPr>
              <a:t>:  </a:t>
            </a:r>
            <a:r>
              <a:rPr b="1" lang="en-US" sz="2800">
                <a:solidFill>
                  <a:schemeClr val="dk1"/>
                </a:solidFill>
                <a:latin typeface="Georgia"/>
                <a:ea typeface="Georgia"/>
                <a:cs typeface="Georgia"/>
                <a:sym typeface="Georgia"/>
              </a:rPr>
              <a:t>M</a:t>
            </a:r>
            <a:r>
              <a:rPr lang="en-US" sz="2800">
                <a:solidFill>
                  <a:schemeClr val="dk1"/>
                </a:solidFill>
                <a:latin typeface="Georgia"/>
                <a:ea typeface="Georgia"/>
                <a:cs typeface="Georgia"/>
                <a:sym typeface="Georgia"/>
              </a:rPr>
              <a:t>easurable</a:t>
            </a:r>
            <a:endParaRPr sz="2800">
              <a:solidFill>
                <a:schemeClr val="dk1"/>
              </a:solidFill>
              <a:latin typeface="Georgia"/>
              <a:ea typeface="Georgia"/>
              <a:cs typeface="Georgia"/>
              <a:sym typeface="Georgia"/>
            </a:endParaRPr>
          </a:p>
          <a:p>
            <a:pPr indent="0" lvl="0" marL="0" rtl="0" algn="ctr">
              <a:spcBef>
                <a:spcPts val="0"/>
              </a:spcBef>
              <a:spcAft>
                <a:spcPts val="0"/>
              </a:spcAft>
              <a:buNone/>
            </a:pPr>
            <a:r>
              <a:t/>
            </a:r>
            <a:endParaRPr sz="2800">
              <a:solidFill>
                <a:schemeClr val="dk1"/>
              </a:solidFill>
              <a:latin typeface="Georgia"/>
              <a:ea typeface="Georgia"/>
              <a:cs typeface="Georgia"/>
              <a:sym typeface="Georgia"/>
            </a:endParaRPr>
          </a:p>
          <a:p>
            <a:pPr indent="0" lvl="0" marL="0" rtl="0" algn="ctr">
              <a:spcBef>
                <a:spcPts val="0"/>
              </a:spcBef>
              <a:spcAft>
                <a:spcPts val="0"/>
              </a:spcAft>
              <a:buNone/>
            </a:pPr>
            <a:r>
              <a:rPr lang="en-US" sz="2800">
                <a:solidFill>
                  <a:srgbClr val="FF0000"/>
                </a:solidFill>
                <a:latin typeface="Georgia"/>
                <a:ea typeface="Georgia"/>
                <a:cs typeface="Georgia"/>
                <a:sym typeface="Georgia"/>
              </a:rPr>
              <a:t>A</a:t>
            </a:r>
            <a:r>
              <a:rPr lang="en-US" sz="2800">
                <a:solidFill>
                  <a:schemeClr val="dk1"/>
                </a:solidFill>
                <a:latin typeface="Georgia"/>
                <a:ea typeface="Georgia"/>
                <a:cs typeface="Georgia"/>
                <a:sym typeface="Georgia"/>
              </a:rPr>
              <a:t>:  </a:t>
            </a:r>
            <a:r>
              <a:rPr b="1" lang="en-US" sz="2800">
                <a:solidFill>
                  <a:schemeClr val="dk1"/>
                </a:solidFill>
                <a:latin typeface="Georgia"/>
                <a:ea typeface="Georgia"/>
                <a:cs typeface="Georgia"/>
                <a:sym typeface="Georgia"/>
              </a:rPr>
              <a:t>A</a:t>
            </a:r>
            <a:r>
              <a:rPr lang="en-US" sz="2800">
                <a:solidFill>
                  <a:schemeClr val="dk1"/>
                </a:solidFill>
                <a:latin typeface="Georgia"/>
                <a:ea typeface="Georgia"/>
                <a:cs typeface="Georgia"/>
                <a:sym typeface="Georgia"/>
              </a:rPr>
              <a:t>ttainable</a:t>
            </a:r>
            <a:endParaRPr sz="2800">
              <a:solidFill>
                <a:schemeClr val="dk1"/>
              </a:solidFill>
              <a:latin typeface="Georgia"/>
              <a:ea typeface="Georgia"/>
              <a:cs typeface="Georgia"/>
              <a:sym typeface="Georgia"/>
            </a:endParaRPr>
          </a:p>
          <a:p>
            <a:pPr indent="0" lvl="0" marL="0" rtl="0" algn="ctr">
              <a:spcBef>
                <a:spcPts val="0"/>
              </a:spcBef>
              <a:spcAft>
                <a:spcPts val="0"/>
              </a:spcAft>
              <a:buNone/>
            </a:pPr>
            <a:r>
              <a:t/>
            </a:r>
            <a:endParaRPr sz="2800">
              <a:solidFill>
                <a:schemeClr val="dk1"/>
              </a:solidFill>
              <a:latin typeface="Georgia"/>
              <a:ea typeface="Georgia"/>
              <a:cs typeface="Georgia"/>
              <a:sym typeface="Georgia"/>
            </a:endParaRPr>
          </a:p>
          <a:p>
            <a:pPr indent="0" lvl="0" marL="0" rtl="0" algn="ctr">
              <a:spcBef>
                <a:spcPts val="0"/>
              </a:spcBef>
              <a:spcAft>
                <a:spcPts val="0"/>
              </a:spcAft>
              <a:buNone/>
            </a:pPr>
            <a:r>
              <a:rPr lang="en-US" sz="2800">
                <a:solidFill>
                  <a:srgbClr val="FF0000"/>
                </a:solidFill>
                <a:latin typeface="Georgia"/>
                <a:ea typeface="Georgia"/>
                <a:cs typeface="Georgia"/>
                <a:sym typeface="Georgia"/>
              </a:rPr>
              <a:t>R</a:t>
            </a:r>
            <a:r>
              <a:rPr lang="en-US" sz="2800">
                <a:solidFill>
                  <a:schemeClr val="dk1"/>
                </a:solidFill>
                <a:latin typeface="Georgia"/>
                <a:ea typeface="Georgia"/>
                <a:cs typeface="Georgia"/>
                <a:sym typeface="Georgia"/>
              </a:rPr>
              <a:t>:  </a:t>
            </a:r>
            <a:r>
              <a:rPr b="1" lang="en-US" sz="2800">
                <a:solidFill>
                  <a:schemeClr val="dk1"/>
                </a:solidFill>
                <a:latin typeface="Georgia"/>
                <a:ea typeface="Georgia"/>
                <a:cs typeface="Georgia"/>
                <a:sym typeface="Georgia"/>
              </a:rPr>
              <a:t>R</a:t>
            </a:r>
            <a:r>
              <a:rPr lang="en-US" sz="2800">
                <a:solidFill>
                  <a:schemeClr val="dk1"/>
                </a:solidFill>
                <a:latin typeface="Georgia"/>
                <a:ea typeface="Georgia"/>
                <a:cs typeface="Georgia"/>
                <a:sym typeface="Georgia"/>
              </a:rPr>
              <a:t>eproducible</a:t>
            </a:r>
            <a:endParaRPr sz="2800">
              <a:solidFill>
                <a:schemeClr val="dk1"/>
              </a:solidFill>
              <a:latin typeface="Georgia"/>
              <a:ea typeface="Georgia"/>
              <a:cs typeface="Georgia"/>
              <a:sym typeface="Georgia"/>
            </a:endParaRPr>
          </a:p>
          <a:p>
            <a:pPr indent="0" lvl="0" marL="0" rtl="0" algn="ctr">
              <a:spcBef>
                <a:spcPts val="0"/>
              </a:spcBef>
              <a:spcAft>
                <a:spcPts val="0"/>
              </a:spcAft>
              <a:buNone/>
            </a:pPr>
            <a:r>
              <a:t/>
            </a:r>
            <a:endParaRPr sz="2800">
              <a:solidFill>
                <a:schemeClr val="dk1"/>
              </a:solidFill>
              <a:latin typeface="Georgia"/>
              <a:ea typeface="Georgia"/>
              <a:cs typeface="Georgia"/>
              <a:sym typeface="Georgia"/>
            </a:endParaRPr>
          </a:p>
          <a:p>
            <a:pPr indent="0" lvl="0" marL="0" rtl="0" algn="ctr">
              <a:spcBef>
                <a:spcPts val="0"/>
              </a:spcBef>
              <a:spcAft>
                <a:spcPts val="0"/>
              </a:spcAft>
              <a:buNone/>
            </a:pPr>
            <a:r>
              <a:rPr lang="en-US" sz="2800">
                <a:solidFill>
                  <a:srgbClr val="FF0000"/>
                </a:solidFill>
                <a:latin typeface="Georgia"/>
                <a:ea typeface="Georgia"/>
                <a:cs typeface="Georgia"/>
                <a:sym typeface="Georgia"/>
              </a:rPr>
              <a:t>T</a:t>
            </a:r>
            <a:r>
              <a:rPr lang="en-US" sz="2800">
                <a:solidFill>
                  <a:schemeClr val="dk1"/>
                </a:solidFill>
                <a:latin typeface="Georgia"/>
                <a:ea typeface="Georgia"/>
                <a:cs typeface="Georgia"/>
                <a:sym typeface="Georgia"/>
              </a:rPr>
              <a:t>:  </a:t>
            </a:r>
            <a:r>
              <a:rPr b="1" lang="en-US" sz="2800">
                <a:solidFill>
                  <a:schemeClr val="dk1"/>
                </a:solidFill>
                <a:latin typeface="Georgia"/>
                <a:ea typeface="Georgia"/>
                <a:cs typeface="Georgia"/>
                <a:sym typeface="Georgia"/>
              </a:rPr>
              <a:t>T</a:t>
            </a:r>
            <a:r>
              <a:rPr lang="en-US" sz="2800">
                <a:solidFill>
                  <a:schemeClr val="dk1"/>
                </a:solidFill>
                <a:latin typeface="Georgia"/>
                <a:ea typeface="Georgia"/>
                <a:cs typeface="Georgia"/>
                <a:sym typeface="Georgia"/>
              </a:rPr>
              <a:t>ime-bound</a:t>
            </a:r>
            <a:endParaRPr sz="2800">
              <a:solidFill>
                <a:schemeClr val="dk1"/>
              </a:solidFill>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p:txBody>
      </p:sp>
      <p:sp>
        <p:nvSpPr>
          <p:cNvPr id="268" name="Shape 268"/>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WHAT IS A GOOD QUESTION?</a:t>
            </a:r>
            <a:endParaRPr>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ph idx="1" type="body"/>
          </p:nvPr>
        </p:nvSpPr>
        <p:spPr>
          <a:xfrm>
            <a:off x="635000" y="1292775"/>
            <a:ext cx="11734800" cy="5783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Specific:  The dataset and key variables are clearly defined.</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Measurable:  The type of analysis and major assumptions are articulated.</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Attainable:  Is the data available? Does it suit the needs of the study question? Will it be of good enough quality? Is there enough? </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Reproducible:  Another person (</a:t>
            </a:r>
            <a:r>
              <a:rPr b="1" lang="en-US" sz="2800">
                <a:latin typeface="Georgia"/>
                <a:ea typeface="Georgia"/>
                <a:cs typeface="Georgia"/>
                <a:sym typeface="Georgia"/>
              </a:rPr>
              <a:t>or future you</a:t>
            </a:r>
            <a:r>
              <a:rPr lang="en-US" sz="2800">
                <a:latin typeface="Georgia"/>
                <a:ea typeface="Georgia"/>
                <a:cs typeface="Georgia"/>
                <a:sym typeface="Georgia"/>
              </a:rPr>
              <a:t>) can read and understand exactly how your analysis is performed.</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Time-bound:  You clearly state the time period and population for which this analysis will pertain.</a:t>
            </a:r>
            <a:endParaRPr sz="2800">
              <a:latin typeface="Georgia"/>
              <a:ea typeface="Georgia"/>
              <a:cs typeface="Georgia"/>
              <a:sym typeface="Georgia"/>
            </a:endParaRPr>
          </a:p>
        </p:txBody>
      </p:sp>
      <p:sp>
        <p:nvSpPr>
          <p:cNvPr id="274" name="Shape 274"/>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WHAT IS A GOOD QUESTION?</a:t>
            </a:r>
            <a:endParaRPr>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DEMO	</a:t>
            </a:r>
            <a:endParaRPr>
              <a:latin typeface="Oswald"/>
              <a:ea typeface="Oswald"/>
              <a:cs typeface="Oswald"/>
              <a:sym typeface="Oswald"/>
            </a:endParaRPr>
          </a:p>
        </p:txBody>
      </p:sp>
      <p:sp>
        <p:nvSpPr>
          <p:cNvPr id="280" name="Shape 280"/>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CRAFTING AN ANALYSIS CAMPAIGN</a:t>
            </a:r>
            <a:endParaRPr sz="9600">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idx="1" type="body"/>
          </p:nvPr>
        </p:nvSpPr>
        <p:spPr>
          <a:xfrm>
            <a:off x="635000" y="1301275"/>
            <a:ext cx="11734800" cy="5763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rtl="0">
              <a:lnSpc>
                <a:spcPct val="160000"/>
              </a:lnSpc>
              <a:spcBef>
                <a:spcPts val="0"/>
              </a:spcBef>
              <a:spcAft>
                <a:spcPts val="0"/>
              </a:spcAft>
              <a:buSzPts val="2800"/>
              <a:buFont typeface="Georgia"/>
              <a:buChar char="‣"/>
            </a:pPr>
            <a:r>
              <a:rPr lang="en-US" sz="2800">
                <a:solidFill>
                  <a:srgbClr val="333333"/>
                </a:solidFill>
                <a:latin typeface="Georgia"/>
                <a:ea typeface="Georgia"/>
                <a:cs typeface="Georgia"/>
                <a:sym typeface="Georgia"/>
              </a:rPr>
              <a:t>We will examine</a:t>
            </a:r>
            <a:r>
              <a:rPr lang="en-US" sz="2800">
                <a:solidFill>
                  <a:srgbClr val="333333"/>
                </a:solidFill>
                <a:latin typeface="Georgia"/>
                <a:ea typeface="Georgia"/>
                <a:cs typeface="Georgia"/>
                <a:sym typeface="Georgia"/>
              </a:rPr>
              <a:t> the association between thinking skill decline over time, localised brain cell damage (lesion) and ongoing diffuse brain cell death (atrophy). Collecting thinking style questionnaires and brain images from 100 people who have had a stroke, we will determine which is more linearly associated with decrease in thinking style ability over time - the lesion or the atrophy. The data will be collected over three sessions - one at baseline (within 3 days of the stroke), one 3 months after the stroke and a final session 12 months after.</a:t>
            </a:r>
            <a:endParaRPr sz="2800">
              <a:latin typeface="Georgia"/>
              <a:ea typeface="Georgia"/>
              <a:cs typeface="Georgia"/>
              <a:sym typeface="Georgia"/>
            </a:endParaRPr>
          </a:p>
        </p:txBody>
      </p:sp>
      <p:sp>
        <p:nvSpPr>
          <p:cNvPr id="286" name="Shape 286"/>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EXAMPLE INTRODUCTORY STATEMENT</a:t>
            </a:r>
            <a:endParaRPr>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idx="1" type="body"/>
          </p:nvPr>
        </p:nvSpPr>
        <p:spPr>
          <a:xfrm>
            <a:off x="635003" y="1301275"/>
            <a:ext cx="5779200" cy="5774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rtl="0">
              <a:lnSpc>
                <a:spcPct val="160000"/>
              </a:lnSpc>
              <a:spcBef>
                <a:spcPts val="0"/>
              </a:spcBef>
              <a:spcAft>
                <a:spcPts val="0"/>
              </a:spcAft>
              <a:buSzPts val="2800"/>
              <a:buFont typeface="Georgia"/>
              <a:buChar char="‣"/>
            </a:pPr>
            <a:r>
              <a:rPr lang="en-US" sz="2800">
                <a:solidFill>
                  <a:srgbClr val="333333"/>
                </a:solidFill>
                <a:latin typeface="Georgia"/>
                <a:ea typeface="Georgia"/>
                <a:cs typeface="Georgia"/>
                <a:sym typeface="Georgia"/>
              </a:rPr>
              <a:t>Increased atrophy will be associated with greater levels of decline in thinking style.  </a:t>
            </a:r>
            <a:endParaRPr sz="2800">
              <a:latin typeface="Georgia"/>
              <a:ea typeface="Georgia"/>
              <a:cs typeface="Georgia"/>
              <a:sym typeface="Georgia"/>
            </a:endParaRPr>
          </a:p>
          <a:p>
            <a:pPr indent="0" lvl="0" marL="0" marR="0" rtl="0" algn="l">
              <a:spcBef>
                <a:spcPts val="1200"/>
              </a:spcBef>
              <a:spcAft>
                <a:spcPts val="0"/>
              </a:spcAft>
              <a:buNone/>
            </a:pPr>
            <a:r>
              <a:t/>
            </a:r>
            <a:endParaRPr sz="2800">
              <a:latin typeface="Georgia"/>
              <a:ea typeface="Georgia"/>
              <a:cs typeface="Georgia"/>
              <a:sym typeface="Georgia"/>
            </a:endParaRPr>
          </a:p>
        </p:txBody>
      </p:sp>
      <p:sp>
        <p:nvSpPr>
          <p:cNvPr id="292" name="Shape 292"/>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HYPOTHESIS</a:t>
            </a:r>
            <a:endParaRPr>
              <a:latin typeface="Oswald"/>
              <a:ea typeface="Oswald"/>
              <a:cs typeface="Oswald"/>
              <a:sym typeface="Oswald"/>
            </a:endParaRPr>
          </a:p>
        </p:txBody>
      </p:sp>
      <p:pic>
        <p:nvPicPr>
          <p:cNvPr id="293" name="Shape 293"/>
          <p:cNvPicPr preferRelativeResize="0"/>
          <p:nvPr/>
        </p:nvPicPr>
        <p:blipFill>
          <a:blip r:embed="rId3">
            <a:alphaModFix/>
          </a:blip>
          <a:stretch>
            <a:fillRect/>
          </a:stretch>
        </p:blipFill>
        <p:spPr>
          <a:xfrm>
            <a:off x="7620875" y="1540389"/>
            <a:ext cx="3700775" cy="5296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idx="1" type="body"/>
          </p:nvPr>
        </p:nvSpPr>
        <p:spPr>
          <a:xfrm>
            <a:off x="635000" y="1301275"/>
            <a:ext cx="11734800" cy="5437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2800">
              <a:latin typeface="Georgia"/>
              <a:ea typeface="Georgia"/>
              <a:cs typeface="Georgia"/>
              <a:sym typeface="Georgia"/>
            </a:endParaRPr>
          </a:p>
          <a:p>
            <a:pPr indent="-256540" lvl="0" marL="2032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How data was collected:</a:t>
            </a:r>
            <a:endParaRPr sz="2800">
              <a:solidFill>
                <a:srgbClr val="333333"/>
              </a:solidFill>
              <a:highlight>
                <a:srgbClr val="FFFFFF"/>
              </a:highlight>
              <a:latin typeface="Georgia"/>
              <a:ea typeface="Georgia"/>
              <a:cs typeface="Georgia"/>
              <a:sym typeface="Georgia"/>
            </a:endParaRPr>
          </a:p>
          <a:p>
            <a:pPr indent="-256540" lvl="1" marL="6604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3 sessions</a:t>
            </a:r>
            <a:endParaRPr sz="2800">
              <a:solidFill>
                <a:srgbClr val="333333"/>
              </a:solidFill>
              <a:highlight>
                <a:srgbClr val="FFFFFF"/>
              </a:highlight>
              <a:latin typeface="Georgia"/>
              <a:ea typeface="Georgia"/>
              <a:cs typeface="Georgia"/>
              <a:sym typeface="Georgia"/>
            </a:endParaRPr>
          </a:p>
          <a:p>
            <a:pPr indent="0" lvl="0" marL="0" rtl="0">
              <a:lnSpc>
                <a:spcPct val="100000"/>
              </a:lnSpc>
              <a:spcBef>
                <a:spcPts val="0"/>
              </a:spcBef>
              <a:spcAft>
                <a:spcPts val="0"/>
              </a:spcAft>
              <a:buNone/>
            </a:pPr>
            <a:r>
              <a:t/>
            </a:r>
            <a:endParaRPr sz="1200">
              <a:solidFill>
                <a:srgbClr val="333333"/>
              </a:solidFill>
              <a:highlight>
                <a:srgbClr val="FFFFFF"/>
              </a:highlight>
              <a:latin typeface="Georgia"/>
              <a:ea typeface="Georgia"/>
              <a:cs typeface="Georgia"/>
              <a:sym typeface="Georgia"/>
            </a:endParaRPr>
          </a:p>
          <a:p>
            <a:pPr indent="-256540" lvl="0" marL="2032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What data was collected:</a:t>
            </a:r>
            <a:endParaRPr sz="2800">
              <a:solidFill>
                <a:srgbClr val="333333"/>
              </a:solidFill>
              <a:highlight>
                <a:srgbClr val="FFFFFF"/>
              </a:highlight>
              <a:latin typeface="Georgia"/>
              <a:ea typeface="Georgia"/>
              <a:cs typeface="Georgia"/>
              <a:sym typeface="Georgia"/>
            </a:endParaRPr>
          </a:p>
          <a:p>
            <a:pPr indent="-256540" lvl="1" marL="6604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Thinking style questionnaires and brain scans</a:t>
            </a:r>
            <a:endParaRPr sz="2800">
              <a:solidFill>
                <a:srgbClr val="333333"/>
              </a:solidFill>
              <a:highlight>
                <a:srgbClr val="FFFFFF"/>
              </a:highlight>
              <a:latin typeface="Georgia"/>
              <a:ea typeface="Georgia"/>
              <a:cs typeface="Georgia"/>
              <a:sym typeface="Georgia"/>
            </a:endParaRPr>
          </a:p>
          <a:p>
            <a:pPr indent="0" lvl="0" marL="0" rtl="0">
              <a:lnSpc>
                <a:spcPct val="100000"/>
              </a:lnSpc>
              <a:spcBef>
                <a:spcPts val="0"/>
              </a:spcBef>
              <a:spcAft>
                <a:spcPts val="0"/>
              </a:spcAft>
              <a:buNone/>
            </a:pPr>
            <a:r>
              <a:t/>
            </a:r>
            <a:endParaRPr sz="1200">
              <a:solidFill>
                <a:srgbClr val="333333"/>
              </a:solidFill>
              <a:highlight>
                <a:srgbClr val="FFFFFF"/>
              </a:highlight>
              <a:latin typeface="Georgia"/>
              <a:ea typeface="Georgia"/>
              <a:cs typeface="Georgia"/>
              <a:sym typeface="Georgia"/>
            </a:endParaRPr>
          </a:p>
          <a:p>
            <a:pPr indent="-256540" lvl="0" marL="2032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How data will be analyzed:</a:t>
            </a:r>
            <a:endParaRPr sz="2800">
              <a:solidFill>
                <a:srgbClr val="333333"/>
              </a:solidFill>
              <a:highlight>
                <a:srgbClr val="FFFFFF"/>
              </a:highlight>
              <a:latin typeface="Georgia"/>
              <a:ea typeface="Georgia"/>
              <a:cs typeface="Georgia"/>
              <a:sym typeface="Georgia"/>
            </a:endParaRPr>
          </a:p>
          <a:p>
            <a:pPr indent="-256540" lvl="1" marL="6604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a:t>
            </a:r>
            <a:r>
              <a:rPr lang="en-US" sz="2800">
                <a:solidFill>
                  <a:srgbClr val="333333"/>
                </a:solidFill>
                <a:latin typeface="Georgia"/>
                <a:ea typeface="Georgia"/>
                <a:cs typeface="Georgia"/>
                <a:sym typeface="Georgia"/>
              </a:rPr>
              <a:t>which is more </a:t>
            </a:r>
            <a:r>
              <a:rPr b="1" lang="en-US" sz="2800" u="sng">
                <a:solidFill>
                  <a:srgbClr val="333333"/>
                </a:solidFill>
                <a:latin typeface="Georgia"/>
                <a:ea typeface="Georgia"/>
                <a:cs typeface="Georgia"/>
                <a:sym typeface="Georgia"/>
              </a:rPr>
              <a:t>linearly</a:t>
            </a:r>
            <a:r>
              <a:rPr lang="en-US" sz="2800">
                <a:solidFill>
                  <a:srgbClr val="333333"/>
                </a:solidFill>
                <a:latin typeface="Georgia"/>
                <a:ea typeface="Georgia"/>
                <a:cs typeface="Georgia"/>
                <a:sym typeface="Georgia"/>
              </a:rPr>
              <a:t> associated“ - suggests linear regression</a:t>
            </a:r>
            <a:endParaRPr sz="2800">
              <a:solidFill>
                <a:srgbClr val="333333"/>
              </a:solidFill>
              <a:highlight>
                <a:srgbClr val="FFFFFF"/>
              </a:highlight>
              <a:latin typeface="Georgia"/>
              <a:ea typeface="Georgia"/>
              <a:cs typeface="Georgia"/>
              <a:sym typeface="Georgia"/>
            </a:endParaRPr>
          </a:p>
          <a:p>
            <a:pPr indent="0" lvl="0" marL="0" rtl="0">
              <a:lnSpc>
                <a:spcPct val="100000"/>
              </a:lnSpc>
              <a:spcBef>
                <a:spcPts val="0"/>
              </a:spcBef>
              <a:spcAft>
                <a:spcPts val="0"/>
              </a:spcAft>
              <a:buNone/>
            </a:pPr>
            <a:r>
              <a:t/>
            </a:r>
            <a:endParaRPr sz="1200">
              <a:solidFill>
                <a:srgbClr val="333333"/>
              </a:solidFill>
              <a:highlight>
                <a:srgbClr val="FFFFFF"/>
              </a:highlight>
              <a:latin typeface="Georgia"/>
              <a:ea typeface="Georgia"/>
              <a:cs typeface="Georgia"/>
              <a:sym typeface="Georgia"/>
            </a:endParaRPr>
          </a:p>
          <a:p>
            <a:pPr indent="-256540" lvl="0" marL="2032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The specific hypothesis &amp; direction of the expected associations:</a:t>
            </a:r>
            <a:endParaRPr sz="2800">
              <a:solidFill>
                <a:srgbClr val="333333"/>
              </a:solidFill>
              <a:highlight>
                <a:srgbClr val="FFFFFF"/>
              </a:highlight>
              <a:latin typeface="Georgia"/>
              <a:ea typeface="Georgia"/>
              <a:cs typeface="Georgia"/>
              <a:sym typeface="Georgia"/>
            </a:endParaRPr>
          </a:p>
          <a:p>
            <a:pPr indent="-256540" lvl="1" marL="6604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As atrophy increases, thinking style decline increases.</a:t>
            </a:r>
            <a:endParaRPr sz="2800">
              <a:solidFill>
                <a:srgbClr val="333333"/>
              </a:solidFill>
              <a:highlight>
                <a:srgbClr val="FFFFFF"/>
              </a:highlight>
              <a:latin typeface="Georgia"/>
              <a:ea typeface="Georgia"/>
              <a:cs typeface="Georgia"/>
              <a:sym typeface="Georgia"/>
            </a:endParaRPr>
          </a:p>
          <a:p>
            <a:pPr indent="0" lvl="0" marL="457200" rtl="0">
              <a:lnSpc>
                <a:spcPct val="100000"/>
              </a:lnSpc>
              <a:spcBef>
                <a:spcPts val="0"/>
              </a:spcBef>
              <a:spcAft>
                <a:spcPts val="0"/>
              </a:spcAft>
              <a:buNone/>
            </a:pPr>
            <a:r>
              <a:rPr lang="en-US" sz="2800">
                <a:solidFill>
                  <a:srgbClr val="333333"/>
                </a:solidFill>
                <a:highlight>
                  <a:srgbClr val="FFFFFF"/>
                </a:highlight>
                <a:latin typeface="Georgia"/>
                <a:ea typeface="Georgia"/>
                <a:cs typeface="Georgia"/>
                <a:sym typeface="Georgia"/>
              </a:rPr>
              <a:t>(Kind confusing right? As decreases increase, another decrease increases too…)</a:t>
            </a:r>
            <a:endParaRPr sz="2800">
              <a:solidFill>
                <a:srgbClr val="333333"/>
              </a:solidFill>
              <a:highlight>
                <a:srgbClr val="FFFFFF"/>
              </a:highlight>
              <a:latin typeface="Georgia"/>
              <a:ea typeface="Georgia"/>
              <a:cs typeface="Georgia"/>
              <a:sym typeface="Georgia"/>
            </a:endParaRPr>
          </a:p>
          <a:p>
            <a:pPr indent="0" lvl="0" marL="0" rtl="0">
              <a:lnSpc>
                <a:spcPct val="100000"/>
              </a:lnSpc>
              <a:spcBef>
                <a:spcPts val="0"/>
              </a:spcBef>
              <a:spcAft>
                <a:spcPts val="0"/>
              </a:spcAft>
              <a:buNone/>
            </a:pPr>
            <a:r>
              <a:t/>
            </a:r>
            <a:endParaRPr sz="2800">
              <a:solidFill>
                <a:srgbClr val="333333"/>
              </a:solidFill>
              <a:latin typeface="Georgia"/>
              <a:ea typeface="Georgia"/>
              <a:cs typeface="Georgia"/>
              <a:sym typeface="Georgia"/>
            </a:endParaRPr>
          </a:p>
          <a:p>
            <a:pPr indent="0" lvl="0" marL="0" marR="0" rtl="0" algn="l">
              <a:lnSpc>
                <a:spcPct val="100000"/>
              </a:lnSpc>
              <a:spcBef>
                <a:spcPts val="1200"/>
              </a:spcBef>
              <a:spcAft>
                <a:spcPts val="0"/>
              </a:spcAft>
              <a:buNone/>
            </a:pPr>
            <a:r>
              <a:t/>
            </a:r>
            <a:endParaRPr sz="2800">
              <a:latin typeface="Georgia"/>
              <a:ea typeface="Georgia"/>
              <a:cs typeface="Georgia"/>
              <a:sym typeface="Georgia"/>
            </a:endParaRPr>
          </a:p>
        </p:txBody>
      </p:sp>
      <p:sp>
        <p:nvSpPr>
          <p:cNvPr id="299" name="Shape 299"/>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SPECIFIC</a:t>
            </a:r>
            <a:endParaRPr>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rgbClr val="333333"/>
                </a:solidFill>
                <a:latin typeface="Georgia"/>
                <a:ea typeface="Georgia"/>
                <a:cs typeface="Georgia"/>
                <a:sym typeface="Georgia"/>
              </a:rPr>
              <a:t>Brain scans - physical (real) measure</a:t>
            </a:r>
            <a:endParaRPr sz="2800">
              <a:solidFill>
                <a:schemeClr val="dk1"/>
              </a:solidFill>
              <a:latin typeface="Georgia"/>
              <a:ea typeface="Georgia"/>
              <a:cs typeface="Georgia"/>
              <a:sym typeface="Georgia"/>
            </a:endParaRPr>
          </a:p>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1200"/>
              </a:spcAft>
              <a:buClr>
                <a:schemeClr val="dk1"/>
              </a:buClr>
              <a:buSzPts val="2800"/>
              <a:buFont typeface="Georgia"/>
              <a:buChar char="‣"/>
            </a:pPr>
            <a:r>
              <a:rPr lang="en-US" sz="2800">
                <a:solidFill>
                  <a:srgbClr val="333333"/>
                </a:solidFill>
                <a:latin typeface="Georgia"/>
                <a:ea typeface="Georgia"/>
                <a:cs typeface="Georgia"/>
                <a:sym typeface="Georgia"/>
              </a:rPr>
              <a:t>Thinking style measures - Latent (hidden) measure</a:t>
            </a:r>
            <a:endParaRPr sz="2800">
              <a:latin typeface="Georgia"/>
              <a:ea typeface="Georgia"/>
              <a:cs typeface="Georgia"/>
              <a:sym typeface="Georgia"/>
            </a:endParaRPr>
          </a:p>
        </p:txBody>
      </p:sp>
      <p:sp>
        <p:nvSpPr>
          <p:cNvPr id="305" name="Shape 305"/>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MEASURABLE</a:t>
            </a:r>
            <a:endParaRPr>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idx="1" type="body"/>
          </p:nvPr>
        </p:nvSpPr>
        <p:spPr>
          <a:xfrm>
            <a:off x="635000" y="1292775"/>
            <a:ext cx="11734800" cy="55944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rgbClr val="333333"/>
                </a:solidFill>
                <a:latin typeface="Georgia"/>
                <a:ea typeface="Georgia"/>
                <a:cs typeface="Georgia"/>
                <a:sym typeface="Georgia"/>
              </a:rPr>
              <a:t>Is it possible to test 100 people 3 times?</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Are people going to drop out?</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Is there enough funds? (brain scans cost $700 per hour…)</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Study question is correlational in nature (easily examined).</a:t>
            </a:r>
            <a:endParaRPr sz="2800">
              <a:solidFill>
                <a:srgbClr val="333333"/>
              </a:solidFill>
              <a:latin typeface="Georgia"/>
              <a:ea typeface="Georgia"/>
              <a:cs typeface="Georgia"/>
              <a:sym typeface="Georgia"/>
            </a:endParaRPr>
          </a:p>
          <a:p>
            <a:pPr indent="-256540" lvl="1" marL="6604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Vs. Causational (much harder, typically not examined in data science)</a:t>
            </a:r>
            <a:endParaRPr i="1"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p:txBody>
      </p:sp>
      <p:sp>
        <p:nvSpPr>
          <p:cNvPr id="311" name="Shape 311"/>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ATTAINABLE</a:t>
            </a:r>
            <a:endParaRPr>
              <a:latin typeface="Oswald"/>
              <a:ea typeface="Oswald"/>
              <a:cs typeface="Oswald"/>
              <a:sym typeface="Oswa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Does the introduction statement give any indication on </a:t>
            </a:r>
            <a:r>
              <a:rPr lang="en-US" sz="2800">
                <a:solidFill>
                  <a:srgbClr val="333333"/>
                </a:solidFill>
                <a:latin typeface="Georgia"/>
                <a:ea typeface="Georgia"/>
                <a:cs typeface="Georgia"/>
                <a:sym typeface="Georgia"/>
              </a:rPr>
              <a:t>reproducibility</a:t>
            </a:r>
            <a:r>
              <a:rPr lang="en-US" sz="2800">
                <a:solidFill>
                  <a:srgbClr val="333333"/>
                </a:solidFill>
                <a:latin typeface="Georgia"/>
                <a:ea typeface="Georgia"/>
                <a:cs typeface="Georgia"/>
                <a:sym typeface="Georgia"/>
              </a:rPr>
              <a:t>?</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How can we make the collection and the analysis as </a:t>
            </a:r>
            <a:r>
              <a:rPr lang="en-US" sz="2800">
                <a:solidFill>
                  <a:srgbClr val="333333"/>
                </a:solidFill>
                <a:latin typeface="Georgia"/>
                <a:ea typeface="Georgia"/>
                <a:cs typeface="Georgia"/>
                <a:sym typeface="Georgia"/>
              </a:rPr>
              <a:t>reproducible</a:t>
            </a:r>
            <a:r>
              <a:rPr lang="en-US" sz="2800">
                <a:solidFill>
                  <a:srgbClr val="333333"/>
                </a:solidFill>
                <a:latin typeface="Georgia"/>
                <a:ea typeface="Georgia"/>
                <a:cs typeface="Georgia"/>
                <a:sym typeface="Georgia"/>
              </a:rPr>
              <a:t> as possible?  </a:t>
            </a:r>
            <a:endParaRPr sz="2800">
              <a:solidFill>
                <a:srgbClr val="333333"/>
              </a:solidFill>
              <a:latin typeface="Georgia"/>
              <a:ea typeface="Georgia"/>
              <a:cs typeface="Georgia"/>
              <a:sym typeface="Georgia"/>
            </a:endParaRPr>
          </a:p>
        </p:txBody>
      </p:sp>
      <p:sp>
        <p:nvSpPr>
          <p:cNvPr id="317" name="Shape 317"/>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REPRODUCIBLE</a:t>
            </a:r>
            <a:endParaRPr>
              <a:latin typeface="Oswald"/>
              <a:ea typeface="Oswald"/>
              <a:cs typeface="Oswald"/>
              <a:sym typeface="Oswa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highlight>
                  <a:schemeClr val="lt1"/>
                </a:highlight>
                <a:latin typeface="Georgia"/>
                <a:ea typeface="Georgia"/>
                <a:cs typeface="Georgia"/>
                <a:sym typeface="Georgia"/>
              </a:rPr>
              <a:t>Sessions are </a:t>
            </a:r>
            <a:r>
              <a:rPr lang="en-US" sz="2800">
                <a:solidFill>
                  <a:srgbClr val="333333"/>
                </a:solidFill>
                <a:highlight>
                  <a:schemeClr val="lt1"/>
                </a:highlight>
                <a:latin typeface="Georgia"/>
                <a:ea typeface="Georgia"/>
                <a:cs typeface="Georgia"/>
                <a:sym typeface="Georgia"/>
              </a:rPr>
              <a:t>3 days, 3 months and 12 months after a stroke.</a:t>
            </a:r>
            <a:endParaRPr sz="2800">
              <a:solidFill>
                <a:srgbClr val="333333"/>
              </a:solidFill>
              <a:latin typeface="Georgia"/>
              <a:ea typeface="Georgia"/>
              <a:cs typeface="Georgia"/>
              <a:sym typeface="Georgia"/>
            </a:endParaRPr>
          </a:p>
        </p:txBody>
      </p:sp>
      <p:sp>
        <p:nvSpPr>
          <p:cNvPr id="323" name="Shape 323"/>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TIME BOUND</a:t>
            </a:r>
            <a:endParaRPr>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p:nvPr/>
        </p:nvSpPr>
        <p:spPr>
          <a:xfrm>
            <a:off x="635000" y="736600"/>
            <a:ext cx="99384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EXPERIMENTAL DESIGN AND PANDAS</a:t>
            </a:r>
            <a:endParaRPr>
              <a:latin typeface="Oswald"/>
              <a:ea typeface="Oswald"/>
              <a:cs typeface="Oswald"/>
              <a:sym typeface="Oswald"/>
            </a:endParaRPr>
          </a:p>
        </p:txBody>
      </p:sp>
      <p:sp>
        <p:nvSpPr>
          <p:cNvPr id="217" name="Shape 217"/>
          <p:cNvSpPr txBox="1"/>
          <p:nvPr>
            <p:ph idx="1" type="body"/>
          </p:nvPr>
        </p:nvSpPr>
        <p:spPr>
          <a:xfrm>
            <a:off x="635006" y="1940250"/>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lnSpc>
                <a:spcPct val="100000"/>
              </a:lnSpc>
              <a:spcBef>
                <a:spcPts val="0"/>
              </a:spcBef>
              <a:spcAft>
                <a:spcPts val="0"/>
              </a:spcAft>
              <a:buSzPts val="2800"/>
              <a:buFont typeface="Georgia"/>
              <a:buChar char="‣"/>
            </a:pPr>
            <a:r>
              <a:rPr lang="en-US" sz="2800">
                <a:latin typeface="Georgia"/>
                <a:ea typeface="Georgia"/>
                <a:cs typeface="Georgia"/>
                <a:sym typeface="Georgia"/>
              </a:rPr>
              <a:t>Define a problem and types of data</a:t>
            </a:r>
            <a:endParaRPr sz="2800">
              <a:latin typeface="Georgia"/>
              <a:ea typeface="Georgia"/>
              <a:cs typeface="Georgia"/>
              <a:sym typeface="Georgia"/>
            </a:endParaRPr>
          </a:p>
          <a:p>
            <a:pPr indent="0" lvl="0" marL="0" marR="0" rtl="0" algn="l">
              <a:lnSpc>
                <a:spcPct val="100000"/>
              </a:lnSpc>
              <a:spcBef>
                <a:spcPts val="0"/>
              </a:spcBef>
              <a:spcAft>
                <a:spcPts val="0"/>
              </a:spcAft>
              <a:buNone/>
            </a:pPr>
            <a:r>
              <a:t/>
            </a:r>
            <a:endParaRPr sz="2800">
              <a:latin typeface="Georgia"/>
              <a:ea typeface="Georgia"/>
              <a:cs typeface="Georgia"/>
              <a:sym typeface="Georgia"/>
            </a:endParaRPr>
          </a:p>
          <a:p>
            <a:pPr indent="-256540" lvl="0" marL="203200" marR="0" rtl="0" algn="l">
              <a:lnSpc>
                <a:spcPct val="100000"/>
              </a:lnSpc>
              <a:spcBef>
                <a:spcPts val="0"/>
              </a:spcBef>
              <a:spcAft>
                <a:spcPts val="0"/>
              </a:spcAft>
              <a:buSzPts val="2800"/>
              <a:buFont typeface="Georgia"/>
              <a:buChar char="‣"/>
            </a:pPr>
            <a:r>
              <a:rPr lang="en-US" sz="2800">
                <a:latin typeface="Georgia"/>
                <a:ea typeface="Georgia"/>
                <a:cs typeface="Georgia"/>
                <a:sym typeface="Georgia"/>
              </a:rPr>
              <a:t>Identify data set types</a:t>
            </a:r>
            <a:endParaRPr sz="2800">
              <a:latin typeface="Georgia"/>
              <a:ea typeface="Georgia"/>
              <a:cs typeface="Georgia"/>
              <a:sym typeface="Georgia"/>
            </a:endParaRPr>
          </a:p>
          <a:p>
            <a:pPr indent="0" lvl="0" marL="0" marR="0" rtl="0" algn="l">
              <a:lnSpc>
                <a:spcPct val="100000"/>
              </a:lnSpc>
              <a:spcBef>
                <a:spcPts val="0"/>
              </a:spcBef>
              <a:spcAft>
                <a:spcPts val="0"/>
              </a:spcAft>
              <a:buNone/>
            </a:pPr>
            <a:r>
              <a:t/>
            </a:r>
            <a:endParaRPr sz="2800">
              <a:latin typeface="Georgia"/>
              <a:ea typeface="Georgia"/>
              <a:cs typeface="Georgia"/>
              <a:sym typeface="Georgia"/>
            </a:endParaRPr>
          </a:p>
          <a:p>
            <a:pPr indent="-256540" lvl="0" marL="203200" marR="0" rtl="0" algn="l">
              <a:lnSpc>
                <a:spcPct val="100000"/>
              </a:lnSpc>
              <a:spcBef>
                <a:spcPts val="0"/>
              </a:spcBef>
              <a:spcAft>
                <a:spcPts val="0"/>
              </a:spcAft>
              <a:buSzPts val="2800"/>
              <a:buFont typeface="Georgia"/>
              <a:buChar char="‣"/>
            </a:pPr>
            <a:r>
              <a:rPr lang="en-US" sz="2800">
                <a:latin typeface="Georgia"/>
                <a:ea typeface="Georgia"/>
                <a:cs typeface="Georgia"/>
                <a:sym typeface="Georgia"/>
              </a:rPr>
              <a:t>Define the data science workflow</a:t>
            </a:r>
            <a:endParaRPr sz="2800">
              <a:latin typeface="Georgia"/>
              <a:ea typeface="Georgia"/>
              <a:cs typeface="Georgia"/>
              <a:sym typeface="Georgia"/>
            </a:endParaRPr>
          </a:p>
          <a:p>
            <a:pPr indent="0" lvl="0" marL="0" marR="0" rtl="0" algn="l">
              <a:lnSpc>
                <a:spcPct val="100000"/>
              </a:lnSpc>
              <a:spcBef>
                <a:spcPts val="0"/>
              </a:spcBef>
              <a:spcAft>
                <a:spcPts val="0"/>
              </a:spcAft>
              <a:buNone/>
            </a:pPr>
            <a:r>
              <a:t/>
            </a:r>
            <a:endParaRPr sz="2800">
              <a:latin typeface="Georgia"/>
              <a:ea typeface="Georgia"/>
              <a:cs typeface="Georgia"/>
              <a:sym typeface="Georgia"/>
            </a:endParaRPr>
          </a:p>
          <a:p>
            <a:pPr indent="-256540" lvl="0" marL="203200" marR="0" rtl="0" algn="l">
              <a:lnSpc>
                <a:spcPct val="100000"/>
              </a:lnSpc>
              <a:spcBef>
                <a:spcPts val="0"/>
              </a:spcBef>
              <a:spcAft>
                <a:spcPts val="0"/>
              </a:spcAft>
              <a:buSzPts val="2800"/>
              <a:buFont typeface="Georgia"/>
              <a:buChar char="‣"/>
            </a:pPr>
            <a:r>
              <a:rPr lang="en-US" sz="2800">
                <a:latin typeface="Georgia"/>
                <a:ea typeface="Georgia"/>
                <a:cs typeface="Georgia"/>
                <a:sym typeface="Georgia"/>
              </a:rPr>
              <a:t>Apply the data science workflow in the pandas context</a:t>
            </a:r>
            <a:endParaRPr sz="2800">
              <a:latin typeface="Georgia"/>
              <a:ea typeface="Georgia"/>
              <a:cs typeface="Georgia"/>
              <a:sym typeface="Georgia"/>
            </a:endParaRPr>
          </a:p>
          <a:p>
            <a:pPr indent="0" lvl="0" marL="0" marR="0" rtl="0" algn="l">
              <a:lnSpc>
                <a:spcPct val="100000"/>
              </a:lnSpc>
              <a:spcBef>
                <a:spcPts val="0"/>
              </a:spcBef>
              <a:spcAft>
                <a:spcPts val="0"/>
              </a:spcAft>
              <a:buNone/>
            </a:pPr>
            <a:r>
              <a:t/>
            </a:r>
            <a:endParaRPr sz="2800">
              <a:latin typeface="Georgia"/>
              <a:ea typeface="Georgia"/>
              <a:cs typeface="Georgia"/>
              <a:sym typeface="Georgia"/>
            </a:endParaRPr>
          </a:p>
          <a:p>
            <a:pPr indent="-256540" lvl="0" marL="203200" marR="0" rtl="0" algn="l">
              <a:lnSpc>
                <a:spcPct val="100000"/>
              </a:lnSpc>
              <a:spcBef>
                <a:spcPts val="0"/>
              </a:spcBef>
              <a:spcAft>
                <a:spcPts val="0"/>
              </a:spcAft>
              <a:buSzPts val="2800"/>
              <a:buFont typeface="Georgia"/>
              <a:buChar char="‣"/>
            </a:pPr>
            <a:r>
              <a:rPr lang="en-US" sz="2800">
                <a:latin typeface="Georgia"/>
                <a:ea typeface="Georgia"/>
                <a:cs typeface="Georgia"/>
                <a:sym typeface="Georgia"/>
              </a:rPr>
              <a:t>Create an Jupyter Notebook to import, format, and clean using the Pandas library</a:t>
            </a:r>
            <a:endParaRPr sz="2800">
              <a:latin typeface="Georgia"/>
              <a:ea typeface="Georgia"/>
              <a:cs typeface="Georgia"/>
              <a:sym typeface="Georgia"/>
            </a:endParaRPr>
          </a:p>
        </p:txBody>
      </p:sp>
      <p:sp>
        <p:nvSpPr>
          <p:cNvPr id="218" name="Shape 218"/>
          <p:cNvSpPr txBox="1"/>
          <p:nvPr>
            <p:ph type="title"/>
          </p:nvPr>
        </p:nvSpPr>
        <p:spPr>
          <a:xfrm>
            <a:off x="635000" y="1473200"/>
            <a:ext cx="11734800" cy="711300"/>
          </a:xfrm>
          <a:prstGeom prst="rect">
            <a:avLst/>
          </a:prstGeom>
          <a:noFill/>
          <a:ln>
            <a:noFill/>
          </a:ln>
        </p:spPr>
        <p:txBody>
          <a:bodyPr anchorCtr="0" anchor="t" bIns="0" lIns="0" spcFirstLastPara="1" rIns="0" wrap="square" tIns="0">
            <a:noAutofit/>
          </a:bodyPr>
          <a:lstStyle/>
          <a:p>
            <a:pPr indent="0" lvl="0" marL="0" marR="0" rtl="0" algn="l">
              <a:lnSpc>
                <a:spcPct val="92592"/>
              </a:lnSpc>
              <a:spcBef>
                <a:spcPts val="0"/>
              </a:spcBef>
              <a:spcAft>
                <a:spcPts val="0"/>
              </a:spcAft>
              <a:buNone/>
            </a:pPr>
            <a:r>
              <a:rPr b="1" lang="en-US" sz="5400">
                <a:latin typeface="Oswald"/>
                <a:ea typeface="Oswald"/>
                <a:cs typeface="Oswald"/>
                <a:sym typeface="Oswald"/>
              </a:rPr>
              <a:t>LEARNING OBJECTIVES</a:t>
            </a:r>
            <a:endParaRPr>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The previous example laid out </a:t>
            </a:r>
            <a:r>
              <a:rPr b="1" lang="en-US" sz="2800">
                <a:solidFill>
                  <a:srgbClr val="333333"/>
                </a:solidFill>
                <a:latin typeface="Georgia"/>
                <a:ea typeface="Georgia"/>
                <a:cs typeface="Georgia"/>
                <a:sym typeface="Georgia"/>
              </a:rPr>
              <a:t>research</a:t>
            </a:r>
            <a:r>
              <a:rPr lang="en-US" sz="2800">
                <a:solidFill>
                  <a:srgbClr val="333333"/>
                </a:solidFill>
                <a:latin typeface="Georgia"/>
                <a:ea typeface="Georgia"/>
                <a:cs typeface="Georgia"/>
                <a:sym typeface="Georgia"/>
              </a:rPr>
              <a:t> goals.</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In a business setting, you will need to articulate business objectives.</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Example:  S</a:t>
            </a:r>
            <a:r>
              <a:rPr lang="en-US" sz="2800">
                <a:solidFill>
                  <a:srgbClr val="333333"/>
                </a:solidFill>
                <a:highlight>
                  <a:srgbClr val="FFFFFF"/>
                </a:highlight>
                <a:latin typeface="Georgia"/>
                <a:ea typeface="Georgia"/>
                <a:cs typeface="Georgia"/>
                <a:sym typeface="Georgia"/>
              </a:rPr>
              <a:t>uccess for the Netflix recommendation engine may be if 70% of customers over the age of 18 select a movie from the recommended queue during Q3 of 2015.</a:t>
            </a:r>
            <a:endParaRPr sz="2800">
              <a:solidFill>
                <a:srgbClr val="333333"/>
              </a:solidFill>
              <a:highlight>
                <a:srgbClr val="FFFFFF"/>
              </a:highlight>
              <a:latin typeface="Georgia"/>
              <a:ea typeface="Georgia"/>
              <a:cs typeface="Georgia"/>
              <a:sym typeface="Georgia"/>
            </a:endParaRPr>
          </a:p>
          <a:p>
            <a:pPr indent="0" lvl="0" marL="0" rtl="0">
              <a:spcBef>
                <a:spcPts val="0"/>
              </a:spcBef>
              <a:spcAft>
                <a:spcPts val="0"/>
              </a:spcAft>
              <a:buNone/>
            </a:pPr>
            <a:r>
              <a:t/>
            </a:r>
            <a:endParaRPr sz="2800">
              <a:solidFill>
                <a:srgbClr val="333333"/>
              </a:solidFill>
              <a:highlight>
                <a:srgbClr val="FFFFFF"/>
              </a:highlight>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Regardless of setting, start your question with the </a:t>
            </a:r>
            <a:r>
              <a:rPr lang="en-US" sz="2800">
                <a:solidFill>
                  <a:srgbClr val="FF0000"/>
                </a:solidFill>
                <a:highlight>
                  <a:srgbClr val="FFFFFF"/>
                </a:highlight>
                <a:latin typeface="Georgia"/>
                <a:ea typeface="Georgia"/>
                <a:cs typeface="Georgia"/>
                <a:sym typeface="Georgia"/>
              </a:rPr>
              <a:t>SMART</a:t>
            </a:r>
            <a:r>
              <a:rPr lang="en-US" sz="2800">
                <a:solidFill>
                  <a:srgbClr val="333333"/>
                </a:solidFill>
                <a:highlight>
                  <a:srgbClr val="FFFFFF"/>
                </a:highlight>
                <a:latin typeface="Georgia"/>
                <a:ea typeface="Georgia"/>
                <a:cs typeface="Georgia"/>
                <a:sym typeface="Georgia"/>
              </a:rPr>
              <a:t> framework to help achieve your objectives.</a:t>
            </a:r>
            <a:endParaRPr sz="2800">
              <a:solidFill>
                <a:srgbClr val="333333"/>
              </a:solidFill>
              <a:highlight>
                <a:srgbClr val="FFFFFF"/>
              </a:highlight>
              <a:latin typeface="Georgia"/>
              <a:ea typeface="Georgia"/>
              <a:cs typeface="Georgia"/>
              <a:sym typeface="Georgia"/>
            </a:endParaRPr>
          </a:p>
        </p:txBody>
      </p:sp>
      <p:sp>
        <p:nvSpPr>
          <p:cNvPr id="329" name="Shape 329"/>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CONTEXT IS IMPORTANT</a:t>
            </a:r>
            <a:endParaRPr>
              <a:latin typeface="Oswald"/>
              <a:ea typeface="Oswald"/>
              <a:cs typeface="Oswald"/>
              <a:sym typeface="Oswa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Shape 334"/>
          <p:cNvSpPr/>
          <p:nvPr/>
        </p:nvSpPr>
        <p:spPr>
          <a:xfrm>
            <a:off x="635000" y="736600"/>
            <a:ext cx="108165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ACTIVITY:  KNOWLEDGE CHECK</a:t>
            </a:r>
            <a:endParaRPr>
              <a:latin typeface="Oswald"/>
              <a:ea typeface="Oswald"/>
              <a:cs typeface="Oswald"/>
              <a:sym typeface="Oswald"/>
            </a:endParaRPr>
          </a:p>
        </p:txBody>
      </p:sp>
      <p:pic>
        <p:nvPicPr>
          <p:cNvPr id="335" name="Shape 335"/>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336" name="Shape 336"/>
          <p:cNvSpPr txBox="1"/>
          <p:nvPr/>
        </p:nvSpPr>
        <p:spPr>
          <a:xfrm>
            <a:off x="726300" y="2195300"/>
            <a:ext cx="2759700" cy="3039300"/>
          </a:xfrm>
          <a:prstGeom prst="rect">
            <a:avLst/>
          </a:prstGeom>
          <a:noFill/>
          <a:ln>
            <a:noFill/>
          </a:ln>
        </p:spPr>
        <p:txBody>
          <a:bodyPr anchorCtr="0" anchor="ctr" bIns="91425" lIns="91425" spcFirstLastPara="1" rIns="91425" wrap="square" tIns="91425">
            <a:noAutofit/>
          </a:bodyPr>
          <a:lstStyle/>
          <a:p>
            <a:pPr indent="457200" lvl="0" marL="0" rtl="0">
              <a:lnSpc>
                <a:spcPct val="120000"/>
              </a:lnSpc>
              <a:spcBef>
                <a:spcPts val="0"/>
              </a:spcBef>
              <a:spcAft>
                <a:spcPts val="0"/>
              </a:spcAft>
              <a:buNone/>
            </a:pPr>
            <a:r>
              <a:rPr b="1" lang="en-US" sz="1100">
                <a:solidFill>
                  <a:srgbClr val="FFFFFF"/>
                </a:solidFill>
                <a:latin typeface="Oswald"/>
                <a:ea typeface="Oswald"/>
                <a:cs typeface="Oswald"/>
                <a:sym typeface="Oswald"/>
              </a:rPr>
              <a:t>EXERCISE</a:t>
            </a:r>
            <a:endParaRPr b="1" sz="1100">
              <a:solidFill>
                <a:srgbClr val="FFFFFF"/>
              </a:solidFill>
              <a:latin typeface="Oswald"/>
              <a:ea typeface="Oswald"/>
              <a:cs typeface="Oswald"/>
              <a:sym typeface="Oswald"/>
            </a:endParaRPr>
          </a:p>
          <a:p>
            <a:pPr indent="0" lvl="0" marL="0" rtl="0">
              <a:lnSpc>
                <a:spcPct val="115000"/>
              </a:lnSpc>
              <a:spcBef>
                <a:spcPts val="0"/>
              </a:spcBef>
              <a:spcAft>
                <a:spcPts val="0"/>
              </a:spcAft>
              <a:buNone/>
            </a:pPr>
            <a:r>
              <a:t/>
            </a:r>
            <a:endParaRPr sz="1000">
              <a:solidFill>
                <a:srgbClr val="FFFFFF"/>
              </a:solidFill>
              <a:latin typeface="Oswald"/>
              <a:ea typeface="Oswald"/>
              <a:cs typeface="Oswald"/>
              <a:sym typeface="Oswald"/>
            </a:endParaRPr>
          </a:p>
        </p:txBody>
      </p:sp>
      <p:sp>
        <p:nvSpPr>
          <p:cNvPr id="337" name="Shape 337"/>
          <p:cNvSpPr/>
          <p:nvPr/>
        </p:nvSpPr>
        <p:spPr>
          <a:xfrm>
            <a:off x="2961475" y="2224360"/>
            <a:ext cx="7559400" cy="2496600"/>
          </a:xfrm>
          <a:prstGeom prst="rect">
            <a:avLst/>
          </a:prstGeom>
          <a:noFill/>
          <a:ln>
            <a:noFill/>
          </a:ln>
        </p:spPr>
        <p:txBody>
          <a:bodyPr anchorCtr="0" anchor="ctr" bIns="50800" lIns="50800" spcFirstLastPara="1" rIns="50800" wrap="square" tIns="50800">
            <a:noAutofit/>
          </a:bodyPr>
          <a:lstStyle/>
          <a:p>
            <a:pPr indent="0" lvl="0" marL="0" rtl="0">
              <a:spcBef>
                <a:spcPts val="0"/>
              </a:spcBef>
              <a:spcAft>
                <a:spcPts val="0"/>
              </a:spcAft>
              <a:buNone/>
            </a:pPr>
            <a:r>
              <a:t/>
            </a:r>
            <a:endParaRPr sz="1800">
              <a:solidFill>
                <a:srgbClr val="333333"/>
              </a:solidFill>
              <a:latin typeface="Georgia"/>
              <a:ea typeface="Georgia"/>
              <a:cs typeface="Georgia"/>
              <a:sym typeface="Georgia"/>
            </a:endParaRPr>
          </a:p>
          <a:p>
            <a:pPr indent="-342900" lvl="0" marL="457200" rtl="0">
              <a:spcBef>
                <a:spcPts val="0"/>
              </a:spcBef>
              <a:spcAft>
                <a:spcPts val="0"/>
              </a:spcAft>
              <a:buClr>
                <a:srgbClr val="333333"/>
              </a:buClr>
              <a:buSzPts val="1800"/>
              <a:buFont typeface="Georgia"/>
              <a:buAutoNum type="arabicPeriod"/>
            </a:pPr>
            <a:r>
              <a:rPr lang="en-US" sz="1800">
                <a:solidFill>
                  <a:srgbClr val="333333"/>
                </a:solidFill>
                <a:latin typeface="Georgia"/>
                <a:ea typeface="Georgia"/>
                <a:cs typeface="Georgia"/>
                <a:sym typeface="Georgia"/>
              </a:rPr>
              <a:t>Which of the following uses the SMART framework?  Why?  What is missing?</a:t>
            </a:r>
            <a:endParaRPr sz="1800">
              <a:solidFill>
                <a:srgbClr val="333333"/>
              </a:solidFill>
              <a:latin typeface="Georgia"/>
              <a:ea typeface="Georgia"/>
              <a:cs typeface="Georgia"/>
              <a:sym typeface="Georgia"/>
            </a:endParaRPr>
          </a:p>
          <a:p>
            <a:pPr indent="0" lvl="0" marL="0" rtl="0">
              <a:spcBef>
                <a:spcPts val="0"/>
              </a:spcBef>
              <a:spcAft>
                <a:spcPts val="0"/>
              </a:spcAft>
              <a:buSzPts val="1100"/>
              <a:buNone/>
            </a:pPr>
            <a:r>
              <a:t/>
            </a:r>
            <a:endParaRPr sz="1800">
              <a:solidFill>
                <a:srgbClr val="333333"/>
              </a:solidFill>
              <a:latin typeface="Georgia"/>
              <a:ea typeface="Georgia"/>
              <a:cs typeface="Georgia"/>
              <a:sym typeface="Georgia"/>
            </a:endParaRPr>
          </a:p>
          <a:p>
            <a:pPr indent="-342900" lvl="1" marL="914400" rtl="0">
              <a:spcBef>
                <a:spcPts val="0"/>
              </a:spcBef>
              <a:spcAft>
                <a:spcPts val="0"/>
              </a:spcAft>
              <a:buClr>
                <a:srgbClr val="333333"/>
              </a:buClr>
              <a:buSzPts val="1800"/>
              <a:buFont typeface="Georgia"/>
              <a:buAutoNum type="alphaLcPeriod"/>
            </a:pPr>
            <a:r>
              <a:rPr lang="en-US" sz="1800">
                <a:solidFill>
                  <a:srgbClr val="333333"/>
                </a:solidFill>
                <a:highlight>
                  <a:schemeClr val="lt1"/>
                </a:highlight>
                <a:latin typeface="Georgia"/>
                <a:ea typeface="Georgia"/>
                <a:cs typeface="Georgia"/>
                <a:sym typeface="Georgia"/>
              </a:rPr>
              <a:t>I am looking to see if there is an association with number of passengers with carry on luggage and delayed take-off time.</a:t>
            </a:r>
            <a:endParaRPr sz="1800">
              <a:solidFill>
                <a:srgbClr val="333333"/>
              </a:solidFill>
              <a:latin typeface="Georgia"/>
              <a:ea typeface="Georgia"/>
              <a:cs typeface="Georgia"/>
              <a:sym typeface="Georgia"/>
            </a:endParaRPr>
          </a:p>
          <a:p>
            <a:pPr indent="0" lvl="0" marL="0" rtl="0">
              <a:spcBef>
                <a:spcPts val="0"/>
              </a:spcBef>
              <a:spcAft>
                <a:spcPts val="0"/>
              </a:spcAft>
              <a:buSzPts val="1100"/>
              <a:buNone/>
            </a:pPr>
            <a:r>
              <a:t/>
            </a:r>
            <a:endParaRPr sz="1800">
              <a:solidFill>
                <a:srgbClr val="333333"/>
              </a:solidFill>
              <a:latin typeface="Georgia"/>
              <a:ea typeface="Georgia"/>
              <a:cs typeface="Georgia"/>
              <a:sym typeface="Georgia"/>
            </a:endParaRPr>
          </a:p>
          <a:p>
            <a:pPr indent="-342900" lvl="1" marL="914400" rtl="0">
              <a:spcBef>
                <a:spcPts val="0"/>
              </a:spcBef>
              <a:spcAft>
                <a:spcPts val="0"/>
              </a:spcAft>
              <a:buClr>
                <a:srgbClr val="333333"/>
              </a:buClr>
              <a:buSzPts val="1800"/>
              <a:buFont typeface="Georgia"/>
              <a:buAutoNum type="alphaLcPeriod"/>
            </a:pPr>
            <a:r>
              <a:rPr lang="en-US" sz="1800">
                <a:solidFill>
                  <a:srgbClr val="333333"/>
                </a:solidFill>
                <a:highlight>
                  <a:schemeClr val="lt1"/>
                </a:highlight>
                <a:latin typeface="Georgia"/>
                <a:ea typeface="Georgia"/>
                <a:cs typeface="Georgia"/>
                <a:sym typeface="Georgia"/>
              </a:rPr>
              <a:t>Determine if the number of passengers on JetBlue, Delta and United domestic flights with carry-on luggage is associated with delayed take-off time using data from flightstats.com from January 2015- December 2015.</a:t>
            </a:r>
            <a:endParaRPr sz="1800">
              <a:solidFill>
                <a:srgbClr val="333333"/>
              </a:solidFill>
              <a:latin typeface="Georgia"/>
              <a:ea typeface="Georgia"/>
              <a:cs typeface="Georgia"/>
              <a:sym typeface="Georgia"/>
            </a:endParaRPr>
          </a:p>
        </p:txBody>
      </p:sp>
      <p:sp>
        <p:nvSpPr>
          <p:cNvPr id="338" name="Shape 338"/>
          <p:cNvSpPr/>
          <p:nvPr/>
        </p:nvSpPr>
        <p:spPr>
          <a:xfrm>
            <a:off x="2989800" y="1776150"/>
            <a:ext cx="7617600" cy="2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latin typeface="Oswald"/>
                <a:ea typeface="Oswald"/>
                <a:cs typeface="Oswald"/>
                <a:sym typeface="Oswald"/>
              </a:rPr>
              <a:t>ANSWER THE FOLLOWING QUESTIONS</a:t>
            </a:r>
            <a:endParaRPr>
              <a:latin typeface="Oswald"/>
              <a:ea typeface="Oswald"/>
              <a:cs typeface="Oswald"/>
              <a:sym typeface="Oswald"/>
            </a:endParaRPr>
          </a:p>
        </p:txBody>
      </p:sp>
      <p:cxnSp>
        <p:nvCxnSpPr>
          <p:cNvPr id="339" name="Shape 339"/>
          <p:cNvCxnSpPr/>
          <p:nvPr/>
        </p:nvCxnSpPr>
        <p:spPr>
          <a:xfrm rot="10800000">
            <a:off x="2497950" y="1755450"/>
            <a:ext cx="0" cy="46611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Shape 344"/>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Different data types have different limitations and strengths.</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Certain types of analyses aren’t possible with certain data types.</a:t>
            </a:r>
            <a:endParaRPr sz="2800">
              <a:solidFill>
                <a:srgbClr val="333333"/>
              </a:solidFill>
              <a:latin typeface="Georgia"/>
              <a:ea typeface="Georgia"/>
              <a:cs typeface="Georgia"/>
              <a:sym typeface="Georgia"/>
            </a:endParaRPr>
          </a:p>
        </p:txBody>
      </p:sp>
      <p:sp>
        <p:nvSpPr>
          <p:cNvPr id="345" name="Shape 345"/>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WHY DATA TYPES MATTER</a:t>
            </a:r>
            <a:endParaRPr>
              <a:latin typeface="Oswald"/>
              <a:ea typeface="Oswald"/>
              <a:cs typeface="Oswald"/>
              <a:sym typeface="Oswa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All information is determined at the same time; all data comes from the same time period.</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Issues:  There is no distinction between exposure and outcome</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p:txBody>
      </p:sp>
      <p:sp>
        <p:nvSpPr>
          <p:cNvPr id="351" name="Shape 351"/>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CROSS-SECTIONAL DATA</a:t>
            </a:r>
            <a:endParaRPr>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Strengths</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Often population based</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Generalizability</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Reduce cost compared to other types of data collection methods</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Weaknesses</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Separation of cause and effect may be difficult (or impossible)</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Variables/cases with long duration are over-represented</a:t>
            </a:r>
            <a:endParaRPr sz="2800">
              <a:solidFill>
                <a:srgbClr val="333333"/>
              </a:solidFill>
              <a:latin typeface="Georgia"/>
              <a:ea typeface="Georgia"/>
              <a:cs typeface="Georgia"/>
              <a:sym typeface="Georgia"/>
            </a:endParaRPr>
          </a:p>
        </p:txBody>
      </p:sp>
      <p:sp>
        <p:nvSpPr>
          <p:cNvPr id="357" name="Shape 357"/>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CROSS-SECTIONAL DATA</a:t>
            </a:r>
            <a:endParaRPr>
              <a:latin typeface="Oswald"/>
              <a:ea typeface="Oswald"/>
              <a:cs typeface="Oswald"/>
              <a:sym typeface="Oswa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CROSS-SECTIONAL DATA</a:t>
            </a:r>
            <a:endParaRPr>
              <a:latin typeface="Oswald"/>
              <a:ea typeface="Oswald"/>
              <a:cs typeface="Oswald"/>
              <a:sym typeface="Oswald"/>
            </a:endParaRPr>
          </a:p>
        </p:txBody>
      </p:sp>
      <p:pic>
        <p:nvPicPr>
          <p:cNvPr id="363" name="Shape 363"/>
          <p:cNvPicPr preferRelativeResize="0"/>
          <p:nvPr/>
        </p:nvPicPr>
        <p:blipFill>
          <a:blip r:embed="rId3">
            <a:alphaModFix/>
          </a:blip>
          <a:stretch>
            <a:fillRect/>
          </a:stretch>
        </p:blipFill>
        <p:spPr>
          <a:xfrm>
            <a:off x="2495934" y="1292775"/>
            <a:ext cx="8012941" cy="6009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Shape 368"/>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The information is collected over a period of time</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Strengths</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Unambiguous temporal sequence - exposure precedes outcome</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Multiple outcomes can be measured</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Weaknesses</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Expense</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Takes a long time to collect data</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Vulnerable to missing data</a:t>
            </a:r>
            <a:endParaRPr sz="2800">
              <a:solidFill>
                <a:srgbClr val="333333"/>
              </a:solidFill>
              <a:latin typeface="Georgia"/>
              <a:ea typeface="Georgia"/>
              <a:cs typeface="Georgia"/>
              <a:sym typeface="Georgia"/>
            </a:endParaRPr>
          </a:p>
        </p:txBody>
      </p:sp>
      <p:sp>
        <p:nvSpPr>
          <p:cNvPr id="369" name="Shape 369"/>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TIME SERIES/LONGITUDINAL DATA</a:t>
            </a:r>
            <a:endParaRPr>
              <a:latin typeface="Oswald"/>
              <a:ea typeface="Oswald"/>
              <a:cs typeface="Oswald"/>
              <a:sym typeface="Oswa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Shape 374"/>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3200">
                <a:solidFill>
                  <a:schemeClr val="dk1"/>
                </a:solidFill>
                <a:latin typeface="Oswald"/>
                <a:ea typeface="Oswald"/>
                <a:cs typeface="Oswald"/>
                <a:sym typeface="Oswald"/>
              </a:rPr>
              <a:t>TIME SERIES/LONGITUDINAL DATA</a:t>
            </a:r>
            <a:endParaRPr>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3200">
              <a:latin typeface="Oswald"/>
              <a:ea typeface="Oswald"/>
              <a:cs typeface="Oswald"/>
              <a:sym typeface="Oswald"/>
            </a:endParaRPr>
          </a:p>
        </p:txBody>
      </p:sp>
      <p:pic>
        <p:nvPicPr>
          <p:cNvPr id="375" name="Shape 375"/>
          <p:cNvPicPr preferRelativeResize="0"/>
          <p:nvPr/>
        </p:nvPicPr>
        <p:blipFill>
          <a:blip r:embed="rId3">
            <a:alphaModFix/>
          </a:blip>
          <a:stretch>
            <a:fillRect/>
          </a:stretch>
        </p:blipFill>
        <p:spPr>
          <a:xfrm>
            <a:off x="2495926" y="1292777"/>
            <a:ext cx="8012951" cy="600972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Shape 380"/>
          <p:cNvSpPr/>
          <p:nvPr/>
        </p:nvSpPr>
        <p:spPr>
          <a:xfrm>
            <a:off x="635000" y="736600"/>
            <a:ext cx="108165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ACTIVITY:  KNOWLEDGE CHECK</a:t>
            </a:r>
            <a:endParaRPr>
              <a:latin typeface="Oswald"/>
              <a:ea typeface="Oswald"/>
              <a:cs typeface="Oswald"/>
              <a:sym typeface="Oswald"/>
            </a:endParaRPr>
          </a:p>
        </p:txBody>
      </p:sp>
      <p:pic>
        <p:nvPicPr>
          <p:cNvPr id="381" name="Shape 381"/>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382" name="Shape 382"/>
          <p:cNvSpPr txBox="1"/>
          <p:nvPr/>
        </p:nvSpPr>
        <p:spPr>
          <a:xfrm>
            <a:off x="726300" y="2195300"/>
            <a:ext cx="2759700" cy="3039300"/>
          </a:xfrm>
          <a:prstGeom prst="rect">
            <a:avLst/>
          </a:prstGeom>
          <a:noFill/>
          <a:ln>
            <a:noFill/>
          </a:ln>
        </p:spPr>
        <p:txBody>
          <a:bodyPr anchorCtr="0" anchor="ctr" bIns="91425" lIns="91425" spcFirstLastPara="1" rIns="91425" wrap="square" tIns="91425">
            <a:noAutofit/>
          </a:bodyPr>
          <a:lstStyle/>
          <a:p>
            <a:pPr indent="457200" lvl="0" marL="0" rtl="0">
              <a:lnSpc>
                <a:spcPct val="120000"/>
              </a:lnSpc>
              <a:spcBef>
                <a:spcPts val="0"/>
              </a:spcBef>
              <a:spcAft>
                <a:spcPts val="0"/>
              </a:spcAft>
              <a:buNone/>
            </a:pPr>
            <a:r>
              <a:rPr b="1" lang="en-US" sz="1100">
                <a:solidFill>
                  <a:srgbClr val="FFFFFF"/>
                </a:solidFill>
                <a:latin typeface="Oswald"/>
                <a:ea typeface="Oswald"/>
                <a:cs typeface="Oswald"/>
                <a:sym typeface="Oswald"/>
              </a:rPr>
              <a:t>EXERCISE</a:t>
            </a:r>
            <a:endParaRPr b="1" sz="1100">
              <a:solidFill>
                <a:srgbClr val="FFFFFF"/>
              </a:solidFill>
              <a:latin typeface="Oswald"/>
              <a:ea typeface="Oswald"/>
              <a:cs typeface="Oswald"/>
              <a:sym typeface="Oswald"/>
            </a:endParaRPr>
          </a:p>
          <a:p>
            <a:pPr indent="0" lvl="0" marL="0" rtl="0">
              <a:lnSpc>
                <a:spcPct val="115000"/>
              </a:lnSpc>
              <a:spcBef>
                <a:spcPts val="0"/>
              </a:spcBef>
              <a:spcAft>
                <a:spcPts val="0"/>
              </a:spcAft>
              <a:buNone/>
            </a:pPr>
            <a:r>
              <a:t/>
            </a:r>
            <a:endParaRPr sz="1000">
              <a:solidFill>
                <a:srgbClr val="FFFFFF"/>
              </a:solidFill>
              <a:latin typeface="Oswald"/>
              <a:ea typeface="Oswald"/>
              <a:cs typeface="Oswald"/>
              <a:sym typeface="Oswald"/>
            </a:endParaRPr>
          </a:p>
        </p:txBody>
      </p:sp>
      <p:sp>
        <p:nvSpPr>
          <p:cNvPr id="383" name="Shape 383"/>
          <p:cNvSpPr/>
          <p:nvPr/>
        </p:nvSpPr>
        <p:spPr>
          <a:xfrm>
            <a:off x="2961475" y="2211575"/>
            <a:ext cx="7559400" cy="3601800"/>
          </a:xfrm>
          <a:prstGeom prst="rect">
            <a:avLst/>
          </a:prstGeom>
          <a:noFill/>
          <a:ln>
            <a:noFill/>
          </a:ln>
        </p:spPr>
        <p:txBody>
          <a:bodyPr anchorCtr="0" anchor="ctr" bIns="50800" lIns="50800" spcFirstLastPara="1" rIns="50800" wrap="square" tIns="50800">
            <a:noAutofit/>
          </a:bodyPr>
          <a:lstStyle/>
          <a:p>
            <a:pPr indent="-342900" lvl="0" marL="457200" rtl="0">
              <a:spcBef>
                <a:spcPts val="0"/>
              </a:spcBef>
              <a:spcAft>
                <a:spcPts val="0"/>
              </a:spcAft>
              <a:buClr>
                <a:srgbClr val="333333"/>
              </a:buClr>
              <a:buSzPts val="1800"/>
              <a:buFont typeface="Georgia"/>
              <a:buAutoNum type="arabicPeriod"/>
            </a:pPr>
            <a:r>
              <a:rPr lang="en-US" sz="1800">
                <a:solidFill>
                  <a:srgbClr val="333333"/>
                </a:solidFill>
                <a:latin typeface="Georgia"/>
                <a:ea typeface="Georgia"/>
                <a:cs typeface="Georgia"/>
                <a:sym typeface="Georgia"/>
              </a:rPr>
              <a:t>What type of data is the </a:t>
            </a:r>
            <a:r>
              <a:rPr lang="en-US" sz="1800" u="sng">
                <a:solidFill>
                  <a:schemeClr val="hlink"/>
                </a:solidFill>
                <a:latin typeface="Georgia"/>
                <a:ea typeface="Georgia"/>
                <a:cs typeface="Georgia"/>
                <a:sym typeface="Georgia"/>
                <a:hlinkClick r:id="rId4"/>
              </a:rPr>
              <a:t>flight delay data</a:t>
            </a:r>
            <a:r>
              <a:rPr lang="en-US" sz="1800">
                <a:solidFill>
                  <a:srgbClr val="333333"/>
                </a:solidFill>
                <a:latin typeface="Georgia"/>
                <a:ea typeface="Georgia"/>
                <a:cs typeface="Georgia"/>
                <a:sym typeface="Georgia"/>
              </a:rPr>
              <a:t>?</a:t>
            </a:r>
            <a:endParaRPr sz="1800">
              <a:solidFill>
                <a:srgbClr val="333333"/>
              </a:solidFill>
              <a:latin typeface="Georgia"/>
              <a:ea typeface="Georgia"/>
              <a:cs typeface="Georgia"/>
              <a:sym typeface="Georgia"/>
            </a:endParaRPr>
          </a:p>
          <a:p>
            <a:pPr indent="0" lvl="0" marL="0" rtl="0">
              <a:spcBef>
                <a:spcPts val="0"/>
              </a:spcBef>
              <a:spcAft>
                <a:spcPts val="0"/>
              </a:spcAft>
              <a:buNone/>
            </a:pPr>
            <a:r>
              <a:t/>
            </a:r>
            <a:endParaRPr sz="1800">
              <a:solidFill>
                <a:srgbClr val="333333"/>
              </a:solidFill>
              <a:latin typeface="Georgia"/>
              <a:ea typeface="Georgia"/>
              <a:cs typeface="Georgia"/>
              <a:sym typeface="Georgia"/>
            </a:endParaRPr>
          </a:p>
          <a:p>
            <a:pPr indent="-342900" lvl="0" marL="457200" rtl="0">
              <a:spcBef>
                <a:spcPts val="0"/>
              </a:spcBef>
              <a:spcAft>
                <a:spcPts val="0"/>
              </a:spcAft>
              <a:buClr>
                <a:srgbClr val="333333"/>
              </a:buClr>
              <a:buSzPts val="1800"/>
              <a:buFont typeface="Georgia"/>
              <a:buAutoNum type="arabicPeriod"/>
            </a:pPr>
            <a:r>
              <a:rPr lang="en-US" sz="1800">
                <a:solidFill>
                  <a:srgbClr val="333333"/>
                </a:solidFill>
                <a:latin typeface="Georgia"/>
                <a:ea typeface="Georgia"/>
                <a:cs typeface="Georgia"/>
                <a:sym typeface="Georgia"/>
              </a:rPr>
              <a:t>Determine if we can examine the average delay for Alaska Airlines, Delta and Jet Blue in 2015 - Who performed better?</a:t>
            </a:r>
            <a:endParaRPr sz="1800">
              <a:solidFill>
                <a:srgbClr val="333333"/>
              </a:solidFill>
              <a:latin typeface="Georgia"/>
              <a:ea typeface="Georgia"/>
              <a:cs typeface="Georgia"/>
              <a:sym typeface="Georgia"/>
            </a:endParaRPr>
          </a:p>
          <a:p>
            <a:pPr indent="0" lvl="0" marL="0" rtl="0">
              <a:spcBef>
                <a:spcPts val="1200"/>
              </a:spcBef>
              <a:spcAft>
                <a:spcPts val="0"/>
              </a:spcAft>
              <a:buNone/>
            </a:pPr>
            <a:r>
              <a:t/>
            </a:r>
            <a:endParaRPr sz="1800">
              <a:solidFill>
                <a:srgbClr val="333333"/>
              </a:solidFill>
              <a:latin typeface="Georgia"/>
              <a:ea typeface="Georgia"/>
              <a:cs typeface="Georgia"/>
              <a:sym typeface="Georgia"/>
            </a:endParaRPr>
          </a:p>
          <a:p>
            <a:pPr indent="-342900" lvl="0" marL="457200" rtl="0">
              <a:spcBef>
                <a:spcPts val="1200"/>
              </a:spcBef>
              <a:spcAft>
                <a:spcPts val="0"/>
              </a:spcAft>
              <a:buClr>
                <a:srgbClr val="333333"/>
              </a:buClr>
              <a:buSzPts val="1800"/>
              <a:buFont typeface="Georgia"/>
              <a:buAutoNum type="arabicPeriod"/>
            </a:pPr>
            <a:r>
              <a:rPr lang="en-US" sz="1800">
                <a:solidFill>
                  <a:srgbClr val="333333"/>
                </a:solidFill>
                <a:latin typeface="Georgia"/>
                <a:ea typeface="Georgia"/>
                <a:cs typeface="Georgia"/>
                <a:sym typeface="Georgia"/>
              </a:rPr>
              <a:t>What about if t</a:t>
            </a:r>
            <a:r>
              <a:rPr lang="en-US" sz="1800">
                <a:solidFill>
                  <a:srgbClr val="333333"/>
                </a:solidFill>
                <a:latin typeface="Georgia"/>
                <a:ea typeface="Georgia"/>
                <a:cs typeface="Georgia"/>
                <a:sym typeface="Georgia"/>
              </a:rPr>
              <a:t>he number of passengers on Alaska Airlines, Delta and Jet Blue domestic flights with carry-on luggage is associated with 15 minute delayed take-off time from January 2015- December 2015.</a:t>
            </a:r>
            <a:endParaRPr sz="1800">
              <a:solidFill>
                <a:srgbClr val="333333"/>
              </a:solidFill>
              <a:latin typeface="Georgia"/>
              <a:ea typeface="Georgia"/>
              <a:cs typeface="Georgia"/>
              <a:sym typeface="Georgia"/>
            </a:endParaRPr>
          </a:p>
          <a:p>
            <a:pPr indent="0" lvl="0" marL="0" rtl="0">
              <a:spcBef>
                <a:spcPts val="1200"/>
              </a:spcBef>
              <a:spcAft>
                <a:spcPts val="1200"/>
              </a:spcAft>
              <a:buNone/>
            </a:pPr>
            <a:r>
              <a:t/>
            </a:r>
            <a:endParaRPr sz="1800">
              <a:latin typeface="Georgia"/>
              <a:ea typeface="Georgia"/>
              <a:cs typeface="Georgia"/>
              <a:sym typeface="Georgia"/>
            </a:endParaRPr>
          </a:p>
        </p:txBody>
      </p:sp>
      <p:sp>
        <p:nvSpPr>
          <p:cNvPr id="384" name="Shape 384"/>
          <p:cNvSpPr/>
          <p:nvPr/>
        </p:nvSpPr>
        <p:spPr>
          <a:xfrm>
            <a:off x="2989800" y="1776150"/>
            <a:ext cx="8461800" cy="2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latin typeface="Oswald"/>
                <a:ea typeface="Oswald"/>
                <a:cs typeface="Oswald"/>
                <a:sym typeface="Oswald"/>
              </a:rPr>
              <a:t>ANSWER THE FOLLOWING QUESTIONS</a:t>
            </a:r>
            <a:endParaRPr>
              <a:latin typeface="Oswald"/>
              <a:ea typeface="Oswald"/>
              <a:cs typeface="Oswald"/>
              <a:sym typeface="Oswald"/>
            </a:endParaRPr>
          </a:p>
        </p:txBody>
      </p:sp>
      <p:cxnSp>
        <p:nvCxnSpPr>
          <p:cNvPr id="385" name="Shape 385"/>
          <p:cNvCxnSpPr/>
          <p:nvPr/>
        </p:nvCxnSpPr>
        <p:spPr>
          <a:xfrm rot="10800000">
            <a:off x="2497950" y="1755450"/>
            <a:ext cx="0" cy="46611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GUIDED PRACTICE	</a:t>
            </a:r>
            <a:endParaRPr>
              <a:latin typeface="Oswald"/>
              <a:ea typeface="Oswald"/>
              <a:cs typeface="Oswald"/>
              <a:sym typeface="Oswald"/>
            </a:endParaRPr>
          </a:p>
        </p:txBody>
      </p:sp>
      <p:sp>
        <p:nvSpPr>
          <p:cNvPr id="391" name="Shape 391"/>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WRITE A RESEARCH QUESTION WITH RAW DATA</a:t>
            </a:r>
            <a:endParaRPr sz="9600">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52123"/>
        </a:solidFill>
      </p:bgPr>
    </p:bg>
    <p:spTree>
      <p:nvGrpSpPr>
        <p:cNvPr id="222" name="Shape 222"/>
        <p:cNvGrpSpPr/>
        <p:nvPr/>
      </p:nvGrpSpPr>
      <p:grpSpPr>
        <a:xfrm>
          <a:off x="0" y="0"/>
          <a:ext cx="0" cy="0"/>
          <a:chOff x="0" y="0"/>
          <a:chExt cx="0" cy="0"/>
        </a:xfrm>
      </p:grpSpPr>
      <p:sp>
        <p:nvSpPr>
          <p:cNvPr id="223" name="Shape 223"/>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COURSE</a:t>
            </a:r>
            <a:endParaRPr>
              <a:latin typeface="Oswald"/>
              <a:ea typeface="Oswald"/>
              <a:cs typeface="Oswald"/>
              <a:sym typeface="Oswald"/>
            </a:endParaRPr>
          </a:p>
        </p:txBody>
      </p:sp>
      <p:sp>
        <p:nvSpPr>
          <p:cNvPr id="224" name="Shape 224"/>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9600" u="none" cap="none" strike="noStrike">
                <a:solidFill>
                  <a:srgbClr val="FFFFFF"/>
                </a:solidFill>
                <a:latin typeface="Oswald"/>
                <a:ea typeface="Oswald"/>
                <a:cs typeface="Oswald"/>
                <a:sym typeface="Oswald"/>
              </a:rPr>
              <a:t>PRE-WORK </a:t>
            </a:r>
            <a:endParaRPr sz="9600">
              <a:latin typeface="Oswald"/>
              <a:ea typeface="Oswald"/>
              <a:cs typeface="Oswald"/>
              <a:sym typeface="Oswa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Shape 396"/>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397" name="Shape 397"/>
          <p:cNvSpPr txBox="1"/>
          <p:nvPr/>
        </p:nvSpPr>
        <p:spPr>
          <a:xfrm>
            <a:off x="726300" y="2195300"/>
            <a:ext cx="2759700" cy="3039300"/>
          </a:xfrm>
          <a:prstGeom prst="rect">
            <a:avLst/>
          </a:prstGeom>
          <a:noFill/>
          <a:ln>
            <a:noFill/>
          </a:ln>
        </p:spPr>
        <p:txBody>
          <a:bodyPr anchorCtr="0" anchor="ctr" bIns="91425" lIns="91425" spcFirstLastPara="1" rIns="91425" wrap="square" tIns="91425">
            <a:noAutofit/>
          </a:bodyPr>
          <a:lstStyle/>
          <a:p>
            <a:pPr indent="457200" lvl="0" marL="0" rtl="0">
              <a:lnSpc>
                <a:spcPct val="120000"/>
              </a:lnSpc>
              <a:spcBef>
                <a:spcPts val="0"/>
              </a:spcBef>
              <a:spcAft>
                <a:spcPts val="0"/>
              </a:spcAft>
              <a:buNone/>
            </a:pPr>
            <a:r>
              <a:rPr b="1" lang="en-US" sz="1100">
                <a:solidFill>
                  <a:srgbClr val="FFFFFF"/>
                </a:solidFill>
                <a:latin typeface="Oswald"/>
                <a:ea typeface="Oswald"/>
                <a:cs typeface="Oswald"/>
                <a:sym typeface="Oswald"/>
              </a:rPr>
              <a:t>EXERCISE</a:t>
            </a:r>
            <a:endParaRPr b="1" sz="1100">
              <a:solidFill>
                <a:srgbClr val="FFFFFF"/>
              </a:solidFill>
              <a:latin typeface="Oswald"/>
              <a:ea typeface="Oswald"/>
              <a:cs typeface="Oswald"/>
              <a:sym typeface="Oswald"/>
            </a:endParaRPr>
          </a:p>
          <a:p>
            <a:pPr indent="0" lvl="0" marL="0" rtl="0">
              <a:lnSpc>
                <a:spcPct val="115000"/>
              </a:lnSpc>
              <a:spcBef>
                <a:spcPts val="0"/>
              </a:spcBef>
              <a:spcAft>
                <a:spcPts val="0"/>
              </a:spcAft>
              <a:buNone/>
            </a:pPr>
            <a:r>
              <a:t/>
            </a:r>
            <a:endParaRPr sz="1000">
              <a:solidFill>
                <a:srgbClr val="FFFFFF"/>
              </a:solidFill>
              <a:latin typeface="Oswald"/>
              <a:ea typeface="Oswald"/>
              <a:cs typeface="Oswald"/>
              <a:sym typeface="Oswald"/>
            </a:endParaRPr>
          </a:p>
        </p:txBody>
      </p:sp>
      <p:sp>
        <p:nvSpPr>
          <p:cNvPr id="398" name="Shape 398"/>
          <p:cNvSpPr/>
          <p:nvPr/>
        </p:nvSpPr>
        <p:spPr>
          <a:xfrm>
            <a:off x="2961475" y="2224360"/>
            <a:ext cx="7559400" cy="2496600"/>
          </a:xfrm>
          <a:prstGeom prst="rect">
            <a:avLst/>
          </a:prstGeom>
          <a:noFill/>
          <a:ln>
            <a:noFill/>
          </a:ln>
        </p:spPr>
        <p:txBody>
          <a:bodyPr anchorCtr="0" anchor="ctr" bIns="50800" lIns="50800" spcFirstLastPara="1" rIns="50800" wrap="square" tIns="50800">
            <a:noAutofit/>
          </a:bodyPr>
          <a:lstStyle/>
          <a:p>
            <a:pPr indent="-342900" lvl="0" marL="457200" marR="0" rtl="0" algn="l">
              <a:spcBef>
                <a:spcPts val="0"/>
              </a:spcBef>
              <a:spcAft>
                <a:spcPts val="0"/>
              </a:spcAft>
              <a:buClr>
                <a:srgbClr val="000000"/>
              </a:buClr>
              <a:buSzPts val="1800"/>
              <a:buFont typeface="Georgia"/>
              <a:buAutoNum type="arabicPeriod"/>
            </a:pPr>
            <a:r>
              <a:rPr lang="en-US" sz="1800">
                <a:latin typeface="Georgia"/>
                <a:ea typeface="Georgia"/>
                <a:cs typeface="Georgia"/>
                <a:sym typeface="Georgia"/>
              </a:rPr>
              <a:t>Individually, look at the data from </a:t>
            </a:r>
            <a:r>
              <a:rPr lang="en-US" sz="1800" u="sng">
                <a:solidFill>
                  <a:schemeClr val="hlink"/>
                </a:solidFill>
                <a:latin typeface="Georgia"/>
                <a:ea typeface="Georgia"/>
                <a:cs typeface="Georgia"/>
                <a:sym typeface="Georgia"/>
                <a:hlinkClick r:id="rId4"/>
              </a:rPr>
              <a:t>Kaggle’s Titanic competition</a:t>
            </a:r>
            <a:r>
              <a:rPr lang="en-US" sz="1800">
                <a:latin typeface="Georgia"/>
                <a:ea typeface="Georgia"/>
                <a:cs typeface="Georgia"/>
                <a:sym typeface="Georgia"/>
              </a:rPr>
              <a:t> and write a high quality research question.</a:t>
            </a:r>
            <a:endParaRPr b="0" i="0" sz="1800" u="none" cap="none" strike="noStrike">
              <a:solidFill>
                <a:srgbClr val="000000"/>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AutoNum type="arabicPeriod"/>
            </a:pPr>
            <a:r>
              <a:rPr lang="en-US" sz="1800">
                <a:solidFill>
                  <a:schemeClr val="dk1"/>
                </a:solidFill>
                <a:latin typeface="Georgia"/>
                <a:ea typeface="Georgia"/>
                <a:cs typeface="Georgia"/>
                <a:sym typeface="Georgia"/>
              </a:rPr>
              <a:t>Make sure you answer the following questions:</a:t>
            </a:r>
            <a:endParaRPr sz="1800">
              <a:solidFill>
                <a:schemeClr val="dk1"/>
              </a:solidFill>
              <a:latin typeface="Georgia"/>
              <a:ea typeface="Georgia"/>
              <a:cs typeface="Georgia"/>
              <a:sym typeface="Georgia"/>
            </a:endParaRPr>
          </a:p>
          <a:p>
            <a:pPr indent="-342900" lvl="1" marL="914400" rtl="0">
              <a:spcBef>
                <a:spcPts val="0"/>
              </a:spcBef>
              <a:spcAft>
                <a:spcPts val="0"/>
              </a:spcAft>
              <a:buClr>
                <a:schemeClr val="dk1"/>
              </a:buClr>
              <a:buSzPts val="1800"/>
              <a:buFont typeface="Georgia"/>
              <a:buAutoNum type="alphaLcPeriod"/>
            </a:pPr>
            <a:r>
              <a:rPr lang="en-US" sz="1800">
                <a:solidFill>
                  <a:schemeClr val="dk1"/>
                </a:solidFill>
                <a:latin typeface="Georgia"/>
                <a:ea typeface="Georgia"/>
                <a:cs typeface="Georgia"/>
                <a:sym typeface="Georgia"/>
              </a:rPr>
              <a:t>What type of data is this, cross-sectional or longitudinal?</a:t>
            </a:r>
            <a:endParaRPr sz="1800">
              <a:solidFill>
                <a:schemeClr val="dk1"/>
              </a:solidFill>
              <a:latin typeface="Georgia"/>
              <a:ea typeface="Georgia"/>
              <a:cs typeface="Georgia"/>
              <a:sym typeface="Georgia"/>
            </a:endParaRPr>
          </a:p>
          <a:p>
            <a:pPr indent="-342900" lvl="1" marL="914400" rtl="0">
              <a:spcBef>
                <a:spcPts val="0"/>
              </a:spcBef>
              <a:spcAft>
                <a:spcPts val="0"/>
              </a:spcAft>
              <a:buClr>
                <a:schemeClr val="dk1"/>
              </a:buClr>
              <a:buSzPts val="1800"/>
              <a:buFont typeface="Georgia"/>
              <a:buAutoNum type="alphaLcPeriod"/>
            </a:pPr>
            <a:r>
              <a:rPr lang="en-US" sz="1800">
                <a:solidFill>
                  <a:schemeClr val="dk1"/>
                </a:solidFill>
                <a:latin typeface="Georgia"/>
                <a:ea typeface="Georgia"/>
                <a:cs typeface="Georgia"/>
                <a:sym typeface="Georgia"/>
              </a:rPr>
              <a:t>What will we be measuring?</a:t>
            </a:r>
            <a:endParaRPr sz="1800">
              <a:solidFill>
                <a:schemeClr val="dk1"/>
              </a:solidFill>
              <a:latin typeface="Georgia"/>
              <a:ea typeface="Georgia"/>
              <a:cs typeface="Georgia"/>
              <a:sym typeface="Georgia"/>
            </a:endParaRPr>
          </a:p>
          <a:p>
            <a:pPr indent="-342900" lvl="1" marL="914400" rtl="0">
              <a:spcBef>
                <a:spcPts val="0"/>
              </a:spcBef>
              <a:spcAft>
                <a:spcPts val="0"/>
              </a:spcAft>
              <a:buClr>
                <a:schemeClr val="dk1"/>
              </a:buClr>
              <a:buSzPts val="1800"/>
              <a:buFont typeface="Georgia"/>
              <a:buAutoNum type="alphaLcPeriod"/>
            </a:pPr>
            <a:r>
              <a:rPr lang="en-US" sz="1800">
                <a:solidFill>
                  <a:schemeClr val="dk1"/>
                </a:solidFill>
                <a:latin typeface="Georgia"/>
                <a:ea typeface="Georgia"/>
                <a:cs typeface="Georgia"/>
                <a:sym typeface="Georgia"/>
              </a:rPr>
              <a:t>What is the SMART aim for this data?</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AutoNum type="arabicPeriod"/>
            </a:pPr>
            <a:r>
              <a:rPr lang="en-US" sz="1800">
                <a:solidFill>
                  <a:schemeClr val="dk1"/>
                </a:solidFill>
                <a:latin typeface="Georgia"/>
                <a:ea typeface="Georgia"/>
                <a:cs typeface="Georgia"/>
                <a:sym typeface="Georgia"/>
              </a:rPr>
              <a:t>When finished, let’s share our answers!</a:t>
            </a:r>
            <a:endParaRPr sz="1800">
              <a:solidFill>
                <a:schemeClr val="dk1"/>
              </a:solidFill>
              <a:latin typeface="Georgia"/>
              <a:ea typeface="Georgia"/>
              <a:cs typeface="Georgia"/>
              <a:sym typeface="Georgia"/>
            </a:endParaRPr>
          </a:p>
        </p:txBody>
      </p:sp>
      <p:sp>
        <p:nvSpPr>
          <p:cNvPr id="399" name="Shape 399"/>
          <p:cNvSpPr/>
          <p:nvPr/>
        </p:nvSpPr>
        <p:spPr>
          <a:xfrm>
            <a:off x="2989800" y="1776149"/>
            <a:ext cx="3733800" cy="2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latin typeface="Oswald"/>
                <a:ea typeface="Oswald"/>
                <a:cs typeface="Oswald"/>
                <a:sym typeface="Oswald"/>
              </a:rPr>
              <a:t>DIRECTIONS (10 minutes)</a:t>
            </a:r>
            <a:endParaRPr>
              <a:latin typeface="Oswald"/>
              <a:ea typeface="Oswald"/>
              <a:cs typeface="Oswald"/>
              <a:sym typeface="Oswald"/>
            </a:endParaRPr>
          </a:p>
        </p:txBody>
      </p:sp>
      <p:cxnSp>
        <p:nvCxnSpPr>
          <p:cNvPr id="400" name="Shape 400"/>
          <p:cNvCxnSpPr/>
          <p:nvPr/>
        </p:nvCxnSpPr>
        <p:spPr>
          <a:xfrm rot="10800000">
            <a:off x="2497950" y="1755450"/>
            <a:ext cx="0" cy="4661100"/>
          </a:xfrm>
          <a:prstGeom prst="straightConnector1">
            <a:avLst/>
          </a:prstGeom>
          <a:noFill/>
          <a:ln cap="flat" cmpd="sng" w="9525">
            <a:solidFill>
              <a:srgbClr val="B7B7B7"/>
            </a:solidFill>
            <a:prstDash val="solid"/>
            <a:round/>
            <a:headEnd len="med" w="med" type="none"/>
            <a:tailEnd len="med" w="med" type="none"/>
          </a:ln>
        </p:spPr>
      </p:cxnSp>
      <p:sp>
        <p:nvSpPr>
          <p:cNvPr id="401" name="Shape 401"/>
          <p:cNvSpPr/>
          <p:nvPr/>
        </p:nvSpPr>
        <p:spPr>
          <a:xfrm>
            <a:off x="635000" y="736600"/>
            <a:ext cx="117978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ACTIVITY: WRITE A RESEARCH QUESTION WITH RAW DATA</a:t>
            </a:r>
            <a:endParaRPr>
              <a:latin typeface="Oswald"/>
              <a:ea typeface="Oswald"/>
              <a:cs typeface="Oswald"/>
              <a:sym typeface="Oswa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REVIEW</a:t>
            </a:r>
            <a:endParaRPr>
              <a:latin typeface="Oswald"/>
              <a:ea typeface="Oswald"/>
              <a:cs typeface="Oswald"/>
              <a:sym typeface="Oswald"/>
            </a:endParaRPr>
          </a:p>
        </p:txBody>
      </p:sp>
      <p:sp>
        <p:nvSpPr>
          <p:cNvPr id="407" name="Shape 407"/>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SMART</a:t>
            </a:r>
            <a:endParaRPr sz="9600">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Shape 412"/>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The SMART framework covers the “Identify” step of the data science workflow.</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Types of datasets:  cross-sectional vs. time series/longitudinal</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Questions?</a:t>
            </a:r>
            <a:endParaRPr sz="2800">
              <a:solidFill>
                <a:srgbClr val="333333"/>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rgbClr val="333333"/>
              </a:solidFill>
              <a:highlight>
                <a:srgbClr val="FFFFFF"/>
              </a:highlight>
              <a:latin typeface="Georgia"/>
              <a:ea typeface="Georgia"/>
              <a:cs typeface="Georgia"/>
              <a:sym typeface="Georgia"/>
            </a:endParaRPr>
          </a:p>
        </p:txBody>
      </p:sp>
      <p:sp>
        <p:nvSpPr>
          <p:cNvPr id="413" name="Shape 413"/>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SMART REVIEW</a:t>
            </a:r>
            <a:endParaRPr>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Shape 418"/>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INTRODUCTION</a:t>
            </a:r>
            <a:endParaRPr>
              <a:latin typeface="Oswald"/>
              <a:ea typeface="Oswald"/>
              <a:cs typeface="Oswald"/>
              <a:sym typeface="Oswald"/>
            </a:endParaRPr>
          </a:p>
        </p:txBody>
      </p:sp>
      <p:sp>
        <p:nvSpPr>
          <p:cNvPr id="419" name="Shape 419"/>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DATA SCIENCE WORKFLOW:           ACQUIRE &amp; PARSE</a:t>
            </a:r>
            <a:endParaRPr sz="9600">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Shape 424"/>
          <p:cNvSpPr/>
          <p:nvPr/>
        </p:nvSpPr>
        <p:spPr>
          <a:xfrm>
            <a:off x="635000" y="736600"/>
            <a:ext cx="118512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DATA SCIENCE WORKFLOW:  ACQUIRE &amp; PARSE</a:t>
            </a:r>
            <a:endParaRPr>
              <a:latin typeface="Oswald"/>
              <a:ea typeface="Oswald"/>
              <a:cs typeface="Oswald"/>
              <a:sym typeface="Oswald"/>
            </a:endParaRPr>
          </a:p>
        </p:txBody>
      </p:sp>
      <p:sp>
        <p:nvSpPr>
          <p:cNvPr id="425" name="Shape 425"/>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For the remainder of class, we’ll talk about steps 2 &amp; 3 of the data science workflow:  acquire and parse</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We’ll be using Jupyter Notebook</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First a demo, then a codealong</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Finally, some hands on practice in a lab</a:t>
            </a:r>
            <a:endParaRPr sz="2800">
              <a:latin typeface="Georgia"/>
              <a:ea typeface="Georgia"/>
              <a:cs typeface="Georgia"/>
              <a:sym typeface="Georgi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Shape 430"/>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DEMO	</a:t>
            </a:r>
            <a:endParaRPr>
              <a:latin typeface="Oswald"/>
              <a:ea typeface="Oswald"/>
              <a:cs typeface="Oswald"/>
              <a:sym typeface="Oswald"/>
            </a:endParaRPr>
          </a:p>
        </p:txBody>
      </p:sp>
      <p:sp>
        <p:nvSpPr>
          <p:cNvPr id="431" name="Shape 431"/>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WALKTHROUGH ACQUIRE &amp; PARSES WITH PANDAS</a:t>
            </a:r>
            <a:endParaRPr sz="9600">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txBox="1"/>
          <p:nvPr>
            <p:ph idx="1" type="body"/>
          </p:nvPr>
        </p:nvSpPr>
        <p:spPr>
          <a:xfrm>
            <a:off x="635006" y="13012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SzPts val="1100"/>
              <a:buFont typeface="Arial"/>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Where we determine if we have the “right” dataset for our problem</a:t>
            </a:r>
            <a:endParaRPr sz="2800">
              <a:solidFill>
                <a:schemeClr val="dk1"/>
              </a:solidFill>
              <a:latin typeface="Georgia"/>
              <a:ea typeface="Georgia"/>
              <a:cs typeface="Georgia"/>
              <a:sym typeface="Georgia"/>
            </a:endParaRPr>
          </a:p>
          <a:p>
            <a:pPr indent="0" lvl="0" marL="0" rtl="0">
              <a:spcBef>
                <a:spcPts val="0"/>
              </a:spcBef>
              <a:spcAft>
                <a:spcPts val="0"/>
              </a:spcAft>
              <a:buSzPts val="1100"/>
              <a:buFont typeface="Arial"/>
              <a:buNone/>
            </a:pPr>
            <a:r>
              <a:t/>
            </a:r>
            <a:endParaRPr sz="2800">
              <a:solidFill>
                <a:schemeClr val="dk1"/>
              </a:solidFill>
              <a:latin typeface="Georgia"/>
              <a:ea typeface="Georgia"/>
              <a:cs typeface="Georgia"/>
              <a:sym typeface="Georgia"/>
            </a:endParaRPr>
          </a:p>
          <a:p>
            <a:pPr indent="-256540" lvl="0" marL="203200" rtl="0">
              <a:lnSpc>
                <a:spcPct val="15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Questions to ask:</a:t>
            </a:r>
            <a:endParaRPr sz="2800">
              <a:solidFill>
                <a:schemeClr val="dk1"/>
              </a:solidFill>
              <a:latin typeface="Georgia"/>
              <a:ea typeface="Georgia"/>
              <a:cs typeface="Georgia"/>
              <a:sym typeface="Georgia"/>
            </a:endParaRPr>
          </a:p>
          <a:p>
            <a:pPr indent="-256540" lvl="1" marL="660400" rtl="0">
              <a:lnSpc>
                <a:spcPct val="15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What type of data is it, cross-sectional or longitudinal?</a:t>
            </a:r>
            <a:endParaRPr sz="2800">
              <a:solidFill>
                <a:schemeClr val="dk1"/>
              </a:solidFill>
              <a:latin typeface="Georgia"/>
              <a:ea typeface="Georgia"/>
              <a:cs typeface="Georgia"/>
              <a:sym typeface="Georgia"/>
            </a:endParaRPr>
          </a:p>
          <a:p>
            <a:pPr indent="-256540" lvl="1" marL="660400" rtl="0">
              <a:lnSpc>
                <a:spcPct val="15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How well was the data collected?</a:t>
            </a:r>
            <a:endParaRPr sz="2800">
              <a:solidFill>
                <a:schemeClr val="dk1"/>
              </a:solidFill>
              <a:latin typeface="Georgia"/>
              <a:ea typeface="Georgia"/>
              <a:cs typeface="Georgia"/>
              <a:sym typeface="Georgia"/>
            </a:endParaRPr>
          </a:p>
          <a:p>
            <a:pPr indent="-256540" lvl="1" marL="660400" rtl="0">
              <a:lnSpc>
                <a:spcPct val="15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Is there much missing data?</a:t>
            </a:r>
            <a:endParaRPr sz="2800">
              <a:solidFill>
                <a:schemeClr val="dk1"/>
              </a:solidFill>
              <a:latin typeface="Georgia"/>
              <a:ea typeface="Georgia"/>
              <a:cs typeface="Georgia"/>
              <a:sym typeface="Georgia"/>
            </a:endParaRPr>
          </a:p>
          <a:p>
            <a:pPr indent="-256540" lvl="1" marL="660400" rtl="0">
              <a:lnSpc>
                <a:spcPct val="15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Was the data collection instrument validated and reliable?</a:t>
            </a:r>
            <a:endParaRPr sz="2800">
              <a:solidFill>
                <a:schemeClr val="dk1"/>
              </a:solidFill>
              <a:latin typeface="Georgia"/>
              <a:ea typeface="Georgia"/>
              <a:cs typeface="Georgia"/>
              <a:sym typeface="Georgia"/>
            </a:endParaRPr>
          </a:p>
          <a:p>
            <a:pPr indent="-256540" lvl="1" marL="660400" rtl="0">
              <a:lnSpc>
                <a:spcPct val="15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Is the dataset aggregated?</a:t>
            </a:r>
            <a:endParaRPr sz="2800">
              <a:solidFill>
                <a:schemeClr val="dk1"/>
              </a:solidFill>
              <a:latin typeface="Georgia"/>
              <a:ea typeface="Georgia"/>
              <a:cs typeface="Georgia"/>
              <a:sym typeface="Georgia"/>
            </a:endParaRPr>
          </a:p>
          <a:p>
            <a:pPr indent="-256540" lvl="1" marL="660400" rtl="0">
              <a:lnSpc>
                <a:spcPct val="15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Do we need pre-aggregated data?</a:t>
            </a:r>
            <a:endParaRPr sz="2800">
              <a:solidFill>
                <a:schemeClr val="dk1"/>
              </a:solidFill>
              <a:latin typeface="Georgia"/>
              <a:ea typeface="Georgia"/>
              <a:cs typeface="Georgia"/>
              <a:sym typeface="Georgia"/>
            </a:endParaRPr>
          </a:p>
          <a:p>
            <a:pPr indent="0" lvl="0" marL="0" rtl="0">
              <a:lnSpc>
                <a:spcPct val="150000"/>
              </a:lnSpc>
              <a:spcBef>
                <a:spcPts val="0"/>
              </a:spcBef>
              <a:spcAft>
                <a:spcPts val="1200"/>
              </a:spcAft>
              <a:buNone/>
            </a:pPr>
            <a:r>
              <a:t/>
            </a:r>
            <a:endParaRPr sz="2800">
              <a:latin typeface="Georgia"/>
              <a:ea typeface="Georgia"/>
              <a:cs typeface="Georgia"/>
              <a:sym typeface="Georgia"/>
            </a:endParaRPr>
          </a:p>
        </p:txBody>
      </p:sp>
      <p:sp>
        <p:nvSpPr>
          <p:cNvPr id="437" name="Shape 437"/>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ACQUIRE</a:t>
            </a:r>
            <a:endParaRPr>
              <a:latin typeface="Oswald"/>
              <a:ea typeface="Oswald"/>
              <a:cs typeface="Oswald"/>
              <a:sym typeface="Oswa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txBox="1"/>
          <p:nvPr>
            <p:ph idx="1" type="body"/>
          </p:nvPr>
        </p:nvSpPr>
        <p:spPr>
          <a:xfrm>
            <a:off x="635006" y="1301275"/>
            <a:ext cx="11734800" cy="3810000"/>
          </a:xfrm>
          <a:prstGeom prst="rect">
            <a:avLst/>
          </a:prstGeom>
          <a:noFill/>
          <a:ln>
            <a:noFill/>
          </a:ln>
        </p:spPr>
        <p:txBody>
          <a:bodyPr anchorCtr="0" anchor="t" bIns="0" lIns="0" spcFirstLastPara="1" rIns="0" wrap="square" tIns="0">
            <a:noAutofit/>
          </a:bodyPr>
          <a:lstStyle/>
          <a:p>
            <a:pPr indent="0" lvl="0" marL="0" rtl="0">
              <a:lnSpc>
                <a:spcPct val="100000"/>
              </a:lnSpc>
              <a:spcBef>
                <a:spcPts val="0"/>
              </a:spcBef>
              <a:spcAft>
                <a:spcPts val="0"/>
              </a:spcAft>
              <a:buSzPts val="1100"/>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Data can be acquired through a variety of sources</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SzPts val="1100"/>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Web (Google Analytics, HTML, XML)</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File (CSV, XML, TXT, JSON)</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Databases (SQL, NOSQL, etc)</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Today, we’ll use a CSV (comma separated file)</a:t>
            </a:r>
            <a:endParaRPr sz="2800">
              <a:solidFill>
                <a:schemeClr val="dk1"/>
              </a:solidFill>
              <a:latin typeface="Georgia"/>
              <a:ea typeface="Georgia"/>
              <a:cs typeface="Georgia"/>
              <a:sym typeface="Georgia"/>
            </a:endParaRPr>
          </a:p>
          <a:p>
            <a:pPr indent="0" lvl="0" marL="0" rtl="0">
              <a:lnSpc>
                <a:spcPct val="100000"/>
              </a:lnSpc>
              <a:spcBef>
                <a:spcPts val="0"/>
              </a:spcBef>
              <a:spcAft>
                <a:spcPts val="1200"/>
              </a:spcAft>
              <a:buNone/>
            </a:pPr>
            <a:r>
              <a:t/>
            </a:r>
            <a:endParaRPr sz="2800">
              <a:latin typeface="Georgia"/>
              <a:ea typeface="Georgia"/>
              <a:cs typeface="Georgia"/>
              <a:sym typeface="Georgia"/>
            </a:endParaRPr>
          </a:p>
        </p:txBody>
      </p:sp>
      <p:sp>
        <p:nvSpPr>
          <p:cNvPr id="443" name="Shape 443"/>
          <p:cNvSpPr/>
          <p:nvPr/>
        </p:nvSpPr>
        <p:spPr>
          <a:xfrm>
            <a:off x="635000" y="736600"/>
            <a:ext cx="117348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LOGISTICS OF ACQUIRING YOUR DATA</a:t>
            </a:r>
            <a:endParaRPr>
              <a:latin typeface="Oswald"/>
              <a:ea typeface="Oswald"/>
              <a:cs typeface="Oswald"/>
              <a:sym typeface="Oswa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Shape 448"/>
          <p:cNvSpPr txBox="1"/>
          <p:nvPr>
            <p:ph idx="1" type="body"/>
          </p:nvPr>
        </p:nvSpPr>
        <p:spPr>
          <a:xfrm>
            <a:off x="635006" y="1301275"/>
            <a:ext cx="11734800" cy="3810000"/>
          </a:xfrm>
          <a:prstGeom prst="rect">
            <a:avLst/>
          </a:prstGeom>
          <a:noFill/>
          <a:ln>
            <a:noFill/>
          </a:ln>
        </p:spPr>
        <p:txBody>
          <a:bodyPr anchorCtr="0" anchor="t" bIns="0" lIns="0" spcFirstLastPara="1" rIns="0" wrap="square" tIns="0">
            <a:noAutofit/>
          </a:bodyPr>
          <a:lstStyle/>
          <a:p>
            <a:pPr indent="0" lvl="0" marL="0" rtl="0">
              <a:lnSpc>
                <a:spcPct val="100000"/>
              </a:lnSpc>
              <a:spcBef>
                <a:spcPts val="0"/>
              </a:spcBef>
              <a:spcAft>
                <a:spcPts val="0"/>
              </a:spcAft>
              <a:buSzPts val="1100"/>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You need to understand what you’re working with.</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To better understand your data</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Create or review the data dictionary</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Perform exploratory surface analysis</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Describe data structure and information being collected</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Explore variables and data types</a:t>
            </a:r>
            <a:endParaRPr sz="2800">
              <a:solidFill>
                <a:schemeClr val="dk1"/>
              </a:solidFill>
              <a:latin typeface="Georgia"/>
              <a:ea typeface="Georgia"/>
              <a:cs typeface="Georgia"/>
              <a:sym typeface="Georgia"/>
            </a:endParaRPr>
          </a:p>
        </p:txBody>
      </p:sp>
      <p:sp>
        <p:nvSpPr>
          <p:cNvPr id="449" name="Shape 449"/>
          <p:cNvSpPr/>
          <p:nvPr/>
        </p:nvSpPr>
        <p:spPr>
          <a:xfrm>
            <a:off x="635000" y="736600"/>
            <a:ext cx="117348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PARSE:  UNDERSTANDING YOUR DATA</a:t>
            </a:r>
            <a:endParaRPr>
              <a:latin typeface="Oswald"/>
              <a:ea typeface="Oswald"/>
              <a:cs typeface="Oswald"/>
              <a:sym typeface="Oswa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Shape 454"/>
          <p:cNvSpPr txBox="1"/>
          <p:nvPr>
            <p:ph idx="1" type="body"/>
          </p:nvPr>
        </p:nvSpPr>
        <p:spPr>
          <a:xfrm>
            <a:off x="635006" y="1301275"/>
            <a:ext cx="11734800" cy="3810000"/>
          </a:xfrm>
          <a:prstGeom prst="rect">
            <a:avLst/>
          </a:prstGeom>
          <a:noFill/>
          <a:ln>
            <a:noFill/>
          </a:ln>
        </p:spPr>
        <p:txBody>
          <a:bodyPr anchorCtr="0" anchor="t" bIns="0" lIns="0" spcFirstLastPara="1" rIns="0" wrap="square" tIns="0">
            <a:noAutofit/>
          </a:bodyPr>
          <a:lstStyle/>
          <a:p>
            <a:pPr indent="0" lvl="0" marL="0" rtl="0">
              <a:lnSpc>
                <a:spcPct val="100000"/>
              </a:lnSpc>
              <a:spcBef>
                <a:spcPts val="0"/>
              </a:spcBef>
              <a:spcAft>
                <a:spcPts val="0"/>
              </a:spcAft>
              <a:buSzPts val="1100"/>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Data dictionaries help judge the quality of the data.</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They also help understand how it’s coded.</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Does gender = 1 mean female or male?</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Is the currency dollarydoos or euros?</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Data dictionaries help identify any requirements, assumptions, and constraints of the data.</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They make it easier to share data.</a:t>
            </a:r>
            <a:endParaRPr sz="2800">
              <a:solidFill>
                <a:schemeClr val="dk1"/>
              </a:solidFill>
              <a:latin typeface="Georgia"/>
              <a:ea typeface="Georgia"/>
              <a:cs typeface="Georgia"/>
              <a:sym typeface="Georgia"/>
            </a:endParaRPr>
          </a:p>
        </p:txBody>
      </p:sp>
      <p:sp>
        <p:nvSpPr>
          <p:cNvPr id="455" name="Shape 455"/>
          <p:cNvSpPr/>
          <p:nvPr/>
        </p:nvSpPr>
        <p:spPr>
          <a:xfrm>
            <a:off x="635000" y="736600"/>
            <a:ext cx="117348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INTRO TO DATA DICTIONARIES AND DOCUMENTATION</a:t>
            </a:r>
            <a:endParaRPr>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PRE-WORK REVIEW</a:t>
            </a:r>
            <a:endParaRPr>
              <a:latin typeface="Oswald"/>
              <a:ea typeface="Oswald"/>
              <a:cs typeface="Oswald"/>
              <a:sym typeface="Oswald"/>
            </a:endParaRPr>
          </a:p>
        </p:txBody>
      </p:sp>
      <p:sp>
        <p:nvSpPr>
          <p:cNvPr id="230" name="Shape 230"/>
          <p:cNvSpPr txBox="1"/>
          <p:nvPr>
            <p:ph idx="1" type="body"/>
          </p:nvPr>
        </p:nvSpPr>
        <p:spPr>
          <a:xfrm>
            <a:off x="635006" y="958000"/>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Create and open an Jupyter Notebook</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Complete the Python pre-work</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Let’s take a look at the starter code from last lesson</a:t>
            </a:r>
            <a:endParaRPr sz="2800">
              <a:latin typeface="Georgia"/>
              <a:ea typeface="Georgia"/>
              <a:cs typeface="Georgia"/>
              <a:sym typeface="Georgia"/>
            </a:endParaRPr>
          </a:p>
          <a:p>
            <a:pPr indent="0" lvl="0" marL="0" marR="0" rtl="0" algn="l">
              <a:spcBef>
                <a:spcPts val="1000"/>
              </a:spcBef>
              <a:spcAft>
                <a:spcPts val="0"/>
              </a:spcAft>
              <a:buNone/>
            </a:pPr>
            <a:r>
              <a:t/>
            </a:r>
            <a:endParaRPr sz="2800">
              <a:latin typeface="Georgia"/>
              <a:ea typeface="Georgia"/>
              <a:cs typeface="Georgia"/>
              <a:sym typeface="Georgi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p:nvPr/>
        </p:nvSpPr>
        <p:spPr>
          <a:xfrm>
            <a:off x="635000" y="736600"/>
            <a:ext cx="117348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DATA DICTIONARY EXAMPLE:  KAGGLE TITANIC DATA</a:t>
            </a:r>
            <a:endParaRPr>
              <a:latin typeface="Oswald"/>
              <a:ea typeface="Oswald"/>
              <a:cs typeface="Oswald"/>
              <a:sym typeface="Oswald"/>
            </a:endParaRPr>
          </a:p>
        </p:txBody>
      </p:sp>
      <p:pic>
        <p:nvPicPr>
          <p:cNvPr id="461" name="Shape 461"/>
          <p:cNvPicPr preferRelativeResize="0"/>
          <p:nvPr/>
        </p:nvPicPr>
        <p:blipFill>
          <a:blip r:embed="rId3">
            <a:alphaModFix/>
          </a:blip>
          <a:stretch>
            <a:fillRect/>
          </a:stretch>
        </p:blipFill>
        <p:spPr>
          <a:xfrm>
            <a:off x="3856325" y="1343200"/>
            <a:ext cx="5292150" cy="5901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CODEALONG</a:t>
            </a:r>
            <a:endParaRPr>
              <a:latin typeface="Oswald"/>
              <a:ea typeface="Oswald"/>
              <a:cs typeface="Oswald"/>
              <a:sym typeface="Oswald"/>
            </a:endParaRPr>
          </a:p>
        </p:txBody>
      </p:sp>
      <p:sp>
        <p:nvSpPr>
          <p:cNvPr id="467" name="Shape 467"/>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NUMPY AND PANDAS INTRO</a:t>
            </a:r>
            <a:endParaRPr sz="9600">
              <a:latin typeface="Oswald"/>
              <a:ea typeface="Oswald"/>
              <a:cs typeface="Oswald"/>
              <a:sym typeface="Oswa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Shape 472"/>
          <p:cNvSpPr txBox="1"/>
          <p:nvPr>
            <p:ph idx="1" type="body"/>
          </p:nvPr>
        </p:nvSpPr>
        <p:spPr>
          <a:xfrm>
            <a:off x="635000" y="1292775"/>
            <a:ext cx="11734800" cy="5472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What are Numpy and Pandas?  </a:t>
            </a:r>
            <a:endParaRPr sz="2800">
              <a:latin typeface="Georgia"/>
              <a:ea typeface="Georgia"/>
              <a:cs typeface="Georgia"/>
              <a:sym typeface="Georgia"/>
            </a:endParaRPr>
          </a:p>
          <a:p>
            <a:pPr indent="-256540" lvl="1" marL="660400" marR="0" rtl="0" algn="l">
              <a:spcBef>
                <a:spcPts val="0"/>
              </a:spcBef>
              <a:spcAft>
                <a:spcPts val="0"/>
              </a:spcAft>
              <a:buSzPts val="2800"/>
              <a:buFont typeface="Georgia"/>
              <a:buChar char="‣"/>
            </a:pPr>
            <a:r>
              <a:rPr lang="en-US" sz="2800">
                <a:latin typeface="Georgia"/>
                <a:ea typeface="Georgia"/>
                <a:cs typeface="Georgia"/>
                <a:sym typeface="Georgia"/>
              </a:rPr>
              <a:t>Python packages</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Pandas is built on Numpy.</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Numpy uses arrays (lists) to do basic math and slice and index data.</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Pandas uses a data structure called a Dataframe.</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Dataframes are similar to Excel tables; they contain rows and columns.</a:t>
            </a:r>
            <a:endParaRPr sz="2800">
              <a:latin typeface="Georgia"/>
              <a:ea typeface="Georgia"/>
              <a:cs typeface="Georgia"/>
              <a:sym typeface="Georgia"/>
            </a:endParaRPr>
          </a:p>
          <a:p>
            <a:pPr indent="-256540" lvl="1" marL="660400" marR="0" rtl="0" algn="l">
              <a:spcBef>
                <a:spcPts val="0"/>
              </a:spcBef>
              <a:spcAft>
                <a:spcPts val="0"/>
              </a:spcAft>
              <a:buSzPts val="2800"/>
              <a:buFont typeface="Georgia"/>
              <a:buChar char="‣"/>
            </a:pPr>
            <a:r>
              <a:rPr lang="en-US" sz="2800">
                <a:latin typeface="Georgia"/>
                <a:ea typeface="Georgia"/>
                <a:cs typeface="Georgia"/>
                <a:sym typeface="Georgia"/>
              </a:rPr>
              <a:t>A Pandas dataframe is similar to an R dataframe.</a:t>
            </a:r>
            <a:endParaRPr sz="2800">
              <a:latin typeface="Georgia"/>
              <a:ea typeface="Georgia"/>
              <a:cs typeface="Georgia"/>
              <a:sym typeface="Georgia"/>
            </a:endParaRPr>
          </a:p>
          <a:p>
            <a:pPr indent="0" lvl="0" marL="0" rtl="0">
              <a:spcBef>
                <a:spcPts val="0"/>
              </a:spcBef>
              <a:spcAft>
                <a:spcPts val="0"/>
              </a:spcAft>
              <a:buNone/>
            </a:pPr>
            <a:r>
              <a:t/>
            </a:r>
            <a:endParaRPr sz="2800">
              <a:latin typeface="Georgia"/>
              <a:ea typeface="Georgia"/>
              <a:cs typeface="Georgia"/>
              <a:sym typeface="Georgia"/>
            </a:endParaRPr>
          </a:p>
        </p:txBody>
      </p:sp>
      <p:sp>
        <p:nvSpPr>
          <p:cNvPr id="473" name="Shape 473"/>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NUMPY AND PANDAS INTRO</a:t>
            </a:r>
            <a:endParaRPr>
              <a:latin typeface="Oswald"/>
              <a:ea typeface="Oswald"/>
              <a:cs typeface="Oswald"/>
              <a:sym typeface="Oswa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Shape 478"/>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NUMPY AND PANDAS INTRO</a:t>
            </a:r>
            <a:endParaRPr>
              <a:latin typeface="Oswald"/>
              <a:ea typeface="Oswald"/>
              <a:cs typeface="Oswald"/>
              <a:sym typeface="Oswald"/>
            </a:endParaRPr>
          </a:p>
        </p:txBody>
      </p:sp>
      <p:pic>
        <p:nvPicPr>
          <p:cNvPr id="479" name="Shape 479"/>
          <p:cNvPicPr preferRelativeResize="0"/>
          <p:nvPr/>
        </p:nvPicPr>
        <p:blipFill>
          <a:blip r:embed="rId3">
            <a:alphaModFix/>
          </a:blip>
          <a:stretch>
            <a:fillRect/>
          </a:stretch>
        </p:blipFill>
        <p:spPr>
          <a:xfrm>
            <a:off x="2787650" y="1327150"/>
            <a:ext cx="7429500" cy="4648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Shape 484"/>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With these packages, you can select pieces of data, do basic operations, calculate summary statistics.</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rtl="0">
              <a:spcBef>
                <a:spcPts val="0"/>
              </a:spcBef>
              <a:spcAft>
                <a:spcPts val="0"/>
              </a:spcAft>
              <a:buSzPts val="2800"/>
              <a:buFont typeface="Georgia"/>
              <a:buChar char="‣"/>
            </a:pPr>
            <a:r>
              <a:rPr lang="en-US" sz="2800">
                <a:solidFill>
                  <a:schemeClr val="dk1"/>
                </a:solidFill>
                <a:latin typeface="Georgia"/>
                <a:ea typeface="Georgia"/>
                <a:cs typeface="Georgia"/>
                <a:sym typeface="Georgia"/>
              </a:rPr>
              <a:t>Follow along and code along as we learn about Numpy and Pandas.</a:t>
            </a:r>
            <a:endParaRPr sz="2800">
              <a:solidFill>
                <a:schemeClr val="dk1"/>
              </a:solidFill>
              <a:latin typeface="Georgia"/>
              <a:ea typeface="Georgia"/>
              <a:cs typeface="Georgia"/>
              <a:sym typeface="Georgia"/>
            </a:endParaRPr>
          </a:p>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0" lvl="0" marL="0" rtl="0">
              <a:spcBef>
                <a:spcPts val="0"/>
              </a:spcBef>
              <a:spcAft>
                <a:spcPts val="0"/>
              </a:spcAft>
              <a:buNone/>
            </a:pPr>
            <a:r>
              <a:t/>
            </a:r>
            <a:endParaRPr sz="2800">
              <a:solidFill>
                <a:schemeClr val="dk1"/>
              </a:solidFill>
              <a:latin typeface="Georgia"/>
              <a:ea typeface="Georgia"/>
              <a:cs typeface="Georgia"/>
              <a:sym typeface="Georgia"/>
            </a:endParaRPr>
          </a:p>
        </p:txBody>
      </p:sp>
      <p:sp>
        <p:nvSpPr>
          <p:cNvPr id="485" name="Shape 485"/>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NUMPY AND PANDAS INTRO</a:t>
            </a:r>
            <a:endParaRPr>
              <a:latin typeface="Oswald"/>
              <a:ea typeface="Oswald"/>
              <a:cs typeface="Oswald"/>
              <a:sym typeface="Oswa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Shape 490"/>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DEMO	</a:t>
            </a:r>
            <a:endParaRPr>
              <a:latin typeface="Oswald"/>
              <a:ea typeface="Oswald"/>
              <a:cs typeface="Oswald"/>
              <a:sym typeface="Oswald"/>
            </a:endParaRPr>
          </a:p>
        </p:txBody>
      </p:sp>
      <p:sp>
        <p:nvSpPr>
          <p:cNvPr id="491" name="Shape 491"/>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LAB WALKTHROUGH</a:t>
            </a:r>
            <a:endParaRPr sz="9600">
              <a:latin typeface="Oswald"/>
              <a:ea typeface="Oswald"/>
              <a:cs typeface="Oswald"/>
              <a:sym typeface="Oswa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Shape 496"/>
          <p:cNvSpPr txBox="1"/>
          <p:nvPr>
            <p:ph idx="1" type="body"/>
          </p:nvPr>
        </p:nvSpPr>
        <p:spPr>
          <a:xfrm>
            <a:off x="635000" y="1453675"/>
            <a:ext cx="11734800" cy="5777700"/>
          </a:xfrm>
          <a:prstGeom prst="rect">
            <a:avLst/>
          </a:prstGeom>
          <a:noFill/>
          <a:ln>
            <a:noFill/>
          </a:ln>
        </p:spPr>
        <p:txBody>
          <a:bodyPr anchorCtr="0" anchor="t" bIns="0" lIns="0" spcFirstLastPara="1" rIns="0" wrap="square" tIns="0">
            <a:noAutofit/>
          </a:bodyPr>
          <a:lstStyle/>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B</a:t>
            </a:r>
            <a:r>
              <a:rPr lang="en-US" sz="2800">
                <a:solidFill>
                  <a:srgbClr val="333333"/>
                </a:solidFill>
                <a:latin typeface="Georgia"/>
                <a:ea typeface="Georgia"/>
                <a:cs typeface="Georgia"/>
                <a:sym typeface="Georgia"/>
              </a:rPr>
              <a:t>y the end of the lab, you will:</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Check basic features of the data</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Select and filter data</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Find basic stats like mean and max</a:t>
            </a:r>
            <a:endParaRPr sz="2800">
              <a:solidFill>
                <a:schemeClr val="dk1"/>
              </a:solidFill>
              <a:latin typeface="Georgia"/>
              <a:ea typeface="Georgia"/>
              <a:cs typeface="Georgia"/>
              <a:sym typeface="Georgia"/>
            </a:endParaRPr>
          </a:p>
          <a:p>
            <a:pPr indent="0" lvl="0" marL="45720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Be introduced to function documentation </a:t>
            </a:r>
            <a:endParaRPr sz="2800">
              <a:solidFill>
                <a:schemeClr val="dk1"/>
              </a:solidFill>
              <a:latin typeface="Georgia"/>
              <a:ea typeface="Georgia"/>
              <a:cs typeface="Georgia"/>
              <a:sym typeface="Georgia"/>
            </a:endParaRPr>
          </a:p>
        </p:txBody>
      </p:sp>
      <p:sp>
        <p:nvSpPr>
          <p:cNvPr id="497" name="Shape 497"/>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LESSON 2 LAB WALKTHROUGH</a:t>
            </a:r>
            <a:endParaRPr>
              <a:latin typeface="Oswald"/>
              <a:ea typeface="Oswald"/>
              <a:cs typeface="Oswald"/>
              <a:sym typeface="Oswa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Shape 502"/>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CONCLUSION</a:t>
            </a:r>
            <a:endParaRPr>
              <a:latin typeface="Oswald"/>
              <a:ea typeface="Oswald"/>
              <a:cs typeface="Oswald"/>
              <a:sym typeface="Oswald"/>
            </a:endParaRPr>
          </a:p>
        </p:txBody>
      </p:sp>
      <p:sp>
        <p:nvSpPr>
          <p:cNvPr id="503" name="Shape 503"/>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TOPIC REVIEW</a:t>
            </a:r>
            <a:endParaRPr sz="9600">
              <a:latin typeface="Oswald"/>
              <a:ea typeface="Oswald"/>
              <a:cs typeface="Oswald"/>
              <a:sym typeface="Oswa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Shape 508"/>
          <p:cNvSpPr txBox="1"/>
          <p:nvPr>
            <p:ph idx="1" type="body"/>
          </p:nvPr>
        </p:nvSpPr>
        <p:spPr>
          <a:xfrm>
            <a:off x="635006" y="145367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Let’s go through the lab.  Any questions?</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Today, we’ve talked about</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1" marL="660400" marR="0" rtl="0" algn="l">
              <a:spcBef>
                <a:spcPts val="0"/>
              </a:spcBef>
              <a:spcAft>
                <a:spcPts val="0"/>
              </a:spcAft>
              <a:buSzPts val="2800"/>
              <a:buFont typeface="Georgia"/>
              <a:buChar char="‣"/>
            </a:pPr>
            <a:r>
              <a:rPr lang="en-US" sz="2800">
                <a:latin typeface="Georgia"/>
                <a:ea typeface="Georgia"/>
                <a:cs typeface="Georgia"/>
                <a:sym typeface="Georgia"/>
              </a:rPr>
              <a:t>Defining a problem</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1" marL="660400" marR="0" rtl="0" algn="l">
              <a:spcBef>
                <a:spcPts val="0"/>
              </a:spcBef>
              <a:spcAft>
                <a:spcPts val="0"/>
              </a:spcAft>
              <a:buSzPts val="2800"/>
              <a:buFont typeface="Georgia"/>
              <a:buChar char="‣"/>
            </a:pPr>
            <a:r>
              <a:rPr lang="en-US" sz="2800">
                <a:latin typeface="Georgia"/>
                <a:ea typeface="Georgia"/>
                <a:cs typeface="Georgia"/>
                <a:sym typeface="Georgia"/>
              </a:rPr>
              <a:t>Types of data</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1" marL="660400" marR="0" rtl="0" algn="l">
              <a:spcBef>
                <a:spcPts val="0"/>
              </a:spcBef>
              <a:spcAft>
                <a:spcPts val="0"/>
              </a:spcAft>
              <a:buSzPts val="2800"/>
              <a:buFont typeface="Georgia"/>
              <a:buChar char="‣"/>
            </a:pPr>
            <a:r>
              <a:rPr lang="en-US" sz="2800">
                <a:latin typeface="Georgia"/>
                <a:ea typeface="Georgia"/>
                <a:cs typeface="Georgia"/>
                <a:sym typeface="Georgia"/>
              </a:rPr>
              <a:t>Acquiring and parsing data</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1" marL="660400" marR="0" rtl="0" algn="l">
              <a:spcBef>
                <a:spcPts val="0"/>
              </a:spcBef>
              <a:spcAft>
                <a:spcPts val="0"/>
              </a:spcAft>
              <a:buSzPts val="2800"/>
              <a:buFont typeface="Georgia"/>
              <a:buChar char="‣"/>
            </a:pPr>
            <a:r>
              <a:rPr lang="en-US" sz="2800">
                <a:latin typeface="Georgia"/>
                <a:ea typeface="Georgia"/>
                <a:cs typeface="Georgia"/>
                <a:sym typeface="Georgia"/>
              </a:rPr>
              <a:t>Using Pandas</a:t>
            </a:r>
            <a:endParaRPr sz="2800">
              <a:latin typeface="Georgia"/>
              <a:ea typeface="Georgia"/>
              <a:cs typeface="Georgia"/>
              <a:sym typeface="Georgia"/>
            </a:endParaRPr>
          </a:p>
          <a:p>
            <a:pPr indent="0" lvl="0" marL="0" marR="0" rtl="0" algn="l">
              <a:spcBef>
                <a:spcPts val="1000"/>
              </a:spcBef>
              <a:spcAft>
                <a:spcPts val="0"/>
              </a:spcAft>
              <a:buNone/>
            </a:pPr>
            <a:r>
              <a:t/>
            </a:r>
            <a:endParaRPr sz="2800">
              <a:latin typeface="Georgia"/>
              <a:ea typeface="Georgia"/>
              <a:cs typeface="Georgia"/>
              <a:sym typeface="Georgia"/>
            </a:endParaRPr>
          </a:p>
        </p:txBody>
      </p:sp>
      <p:sp>
        <p:nvSpPr>
          <p:cNvPr id="509" name="Shape 509"/>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REVIEW</a:t>
            </a:r>
            <a:endParaRPr>
              <a:latin typeface="Oswald"/>
              <a:ea typeface="Oswald"/>
              <a:cs typeface="Oswald"/>
              <a:sym typeface="Oswa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52123"/>
        </a:solidFill>
      </p:bgPr>
    </p:bg>
    <p:spTree>
      <p:nvGrpSpPr>
        <p:cNvPr id="513" name="Shape 513"/>
        <p:cNvGrpSpPr/>
        <p:nvPr/>
      </p:nvGrpSpPr>
      <p:grpSpPr>
        <a:xfrm>
          <a:off x="0" y="0"/>
          <a:ext cx="0" cy="0"/>
          <a:chOff x="0" y="0"/>
          <a:chExt cx="0" cy="0"/>
        </a:xfrm>
      </p:grpSpPr>
      <p:sp>
        <p:nvSpPr>
          <p:cNvPr id="514" name="Shape 514"/>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COURSE</a:t>
            </a:r>
            <a:endParaRPr>
              <a:latin typeface="Oswald"/>
              <a:ea typeface="Oswald"/>
              <a:cs typeface="Oswald"/>
              <a:sym typeface="Oswald"/>
            </a:endParaRPr>
          </a:p>
        </p:txBody>
      </p:sp>
      <p:sp>
        <p:nvSpPr>
          <p:cNvPr id="515" name="Shape 515"/>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BEFORE NEXT CLASS</a:t>
            </a:r>
            <a:endParaRPr sz="9600">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p:nvPr/>
        </p:nvSpPr>
        <p:spPr>
          <a:xfrm>
            <a:off x="635000" y="736600"/>
            <a:ext cx="10160000" cy="431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OPENING</a:t>
            </a:r>
            <a:endParaRPr>
              <a:latin typeface="Oswald"/>
              <a:ea typeface="Oswald"/>
              <a:cs typeface="Oswald"/>
              <a:sym typeface="Oswald"/>
            </a:endParaRPr>
          </a:p>
        </p:txBody>
      </p:sp>
      <p:sp>
        <p:nvSpPr>
          <p:cNvPr id="236" name="Shape 236"/>
          <p:cNvSpPr/>
          <p:nvPr/>
        </p:nvSpPr>
        <p:spPr>
          <a:xfrm>
            <a:off x="635000" y="1473200"/>
            <a:ext cx="11734800" cy="2806700"/>
          </a:xfrm>
          <a:prstGeom prst="rect">
            <a:avLst/>
          </a:prstGeom>
          <a:noFill/>
          <a:ln>
            <a:noFill/>
          </a:ln>
        </p:spPr>
        <p:txBody>
          <a:bodyPr anchorCtr="0" anchor="t" bIns="0" lIns="0" spcFirstLastPara="1" rIns="0" wrap="square" tIns="0">
            <a:noAutofit/>
          </a:bodyPr>
          <a:lstStyle/>
          <a:p>
            <a:pPr indent="0" lvl="0" marL="0" rtl="0">
              <a:lnSpc>
                <a:spcPct val="75000"/>
              </a:lnSpc>
              <a:spcBef>
                <a:spcPts val="0"/>
              </a:spcBef>
              <a:spcAft>
                <a:spcPts val="0"/>
              </a:spcAft>
              <a:buClr>
                <a:schemeClr val="dk1"/>
              </a:buClr>
              <a:buFont typeface="Arial"/>
              <a:buNone/>
            </a:pPr>
            <a:r>
              <a:rPr b="1" lang="en-US" sz="9600">
                <a:solidFill>
                  <a:schemeClr val="lt1"/>
                </a:solidFill>
                <a:latin typeface="Oswald"/>
                <a:ea typeface="Oswald"/>
                <a:cs typeface="Oswald"/>
                <a:sym typeface="Oswald"/>
              </a:rPr>
              <a:t>EXPERIMENTAL DESIGN AND PANDAS</a:t>
            </a:r>
            <a:endParaRPr sz="9600">
              <a:solidFill>
                <a:schemeClr val="dk1"/>
              </a:solidFill>
              <a:latin typeface="Oswald"/>
              <a:ea typeface="Oswald"/>
              <a:cs typeface="Oswald"/>
              <a:sym typeface="Oswa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Shape 520"/>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BEFORE NEXT CLASS</a:t>
            </a:r>
            <a:endParaRPr>
              <a:latin typeface="Oswald"/>
              <a:ea typeface="Oswald"/>
              <a:cs typeface="Oswald"/>
              <a:sym typeface="Oswald"/>
            </a:endParaRPr>
          </a:p>
        </p:txBody>
      </p:sp>
      <p:sp>
        <p:nvSpPr>
          <p:cNvPr id="521" name="Shape 521"/>
          <p:cNvSpPr txBox="1"/>
          <p:nvPr>
            <p:ph idx="1" type="body"/>
          </p:nvPr>
        </p:nvSpPr>
        <p:spPr>
          <a:xfrm>
            <a:off x="635006" y="165832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Project: Unit 1 (we’ll go over it now)</a:t>
            </a:r>
            <a:endParaRPr sz="2800">
              <a:latin typeface="Georgia"/>
              <a:ea typeface="Georgia"/>
              <a:cs typeface="Georgia"/>
              <a:sym typeface="Georgia"/>
            </a:endParaRPr>
          </a:p>
          <a:p>
            <a:pPr indent="-256540" lvl="1" marL="660400" marR="0" rtl="0" algn="l">
              <a:spcBef>
                <a:spcPts val="0"/>
              </a:spcBef>
              <a:spcAft>
                <a:spcPts val="0"/>
              </a:spcAft>
              <a:buSzPts val="2800"/>
              <a:buFont typeface="Georgia"/>
              <a:buChar char="‣"/>
            </a:pPr>
            <a:r>
              <a:rPr lang="en-US" sz="2800">
                <a:latin typeface="Georgia"/>
                <a:ea typeface="Georgia"/>
                <a:cs typeface="Georgia"/>
                <a:sym typeface="Georgia"/>
              </a:rPr>
              <a:t>Due </a:t>
            </a:r>
            <a:r>
              <a:rPr b="1" lang="en-US" sz="2800">
                <a:latin typeface="Georgia"/>
                <a:ea typeface="Georgia"/>
                <a:cs typeface="Georgia"/>
                <a:sym typeface="Georgia"/>
              </a:rPr>
              <a:t>WEDNEDAY</a:t>
            </a:r>
            <a:endParaRPr b="1" sz="2800">
              <a:latin typeface="Georgia"/>
              <a:ea typeface="Georgia"/>
              <a:cs typeface="Georgia"/>
              <a:sym typeface="Georgia"/>
            </a:endParaRPr>
          </a:p>
          <a:p>
            <a:pPr indent="0" lvl="0" marL="457200" marR="0" rtl="0" algn="l">
              <a:spcBef>
                <a:spcPts val="0"/>
              </a:spcBef>
              <a:spcAft>
                <a:spcPts val="0"/>
              </a:spcAft>
              <a:buNone/>
            </a:pPr>
            <a:r>
              <a:t/>
            </a:r>
            <a:endParaRPr b="1"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Bookmark and look over </a:t>
            </a:r>
            <a:r>
              <a:rPr lang="en-US" sz="2800" u="sng">
                <a:solidFill>
                  <a:schemeClr val="hlink"/>
                </a:solidFill>
                <a:latin typeface="Georgia"/>
                <a:ea typeface="Georgia"/>
                <a:cs typeface="Georgia"/>
                <a:sym typeface="Georgia"/>
                <a:hlinkClick r:id="rId3"/>
              </a:rPr>
              <a:t>https://chrisalbon.com/</a:t>
            </a:r>
            <a:r>
              <a:rPr lang="en-US" sz="2800">
                <a:latin typeface="Georgia"/>
                <a:ea typeface="Georgia"/>
                <a:cs typeface="Georgia"/>
                <a:sym typeface="Georgia"/>
              </a:rPr>
              <a:t> (great resource for DS in Python).</a:t>
            </a:r>
            <a:endParaRPr sz="2800">
              <a:latin typeface="Georgia"/>
              <a:ea typeface="Georgia"/>
              <a:cs typeface="Georgia"/>
              <a:sym typeface="Georgia"/>
            </a:endParaRPr>
          </a:p>
          <a:p>
            <a:pPr indent="0" lvl="0" marL="0" marR="0" rtl="0" algn="l">
              <a:spcBef>
                <a:spcPts val="1000"/>
              </a:spcBef>
              <a:spcAft>
                <a:spcPts val="0"/>
              </a:spcAft>
              <a:buNone/>
            </a:pPr>
            <a:r>
              <a:t/>
            </a:r>
            <a:endParaRPr>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0" lvl="0" marL="0" marR="0" rtl="0" algn="l">
              <a:spcBef>
                <a:spcPts val="0"/>
              </a:spcBef>
              <a:spcAft>
                <a:spcPts val="0"/>
              </a:spcAft>
              <a:buNone/>
            </a:pPr>
            <a:r>
              <a:rPr lang="en-US" sz="2800">
                <a:latin typeface="Georgia"/>
                <a:ea typeface="Georgia"/>
                <a:cs typeface="Georgia"/>
                <a:sym typeface="Georgia"/>
              </a:rPr>
              <a:t>The steps:</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406400" lvl="0" marL="457200" marR="0" rtl="0" algn="l">
              <a:spcBef>
                <a:spcPts val="0"/>
              </a:spcBef>
              <a:spcAft>
                <a:spcPts val="0"/>
              </a:spcAft>
              <a:buSzPts val="2800"/>
              <a:buFont typeface="Georgia"/>
              <a:buAutoNum type="arabicPeriod"/>
            </a:pPr>
            <a:r>
              <a:rPr lang="en-US" sz="2800">
                <a:latin typeface="Georgia"/>
                <a:ea typeface="Georgia"/>
                <a:cs typeface="Georgia"/>
                <a:sym typeface="Georgia"/>
              </a:rPr>
              <a:t>Identify the problem</a:t>
            </a:r>
            <a:endParaRPr sz="2800">
              <a:latin typeface="Georgia"/>
              <a:ea typeface="Georgia"/>
              <a:cs typeface="Georgia"/>
              <a:sym typeface="Georgia"/>
            </a:endParaRPr>
          </a:p>
          <a:p>
            <a:pPr indent="-406400" lvl="0" marL="457200" marR="0" rtl="0" algn="l">
              <a:spcBef>
                <a:spcPts val="0"/>
              </a:spcBef>
              <a:spcAft>
                <a:spcPts val="0"/>
              </a:spcAft>
              <a:buSzPts val="2800"/>
              <a:buFont typeface="Georgia"/>
              <a:buAutoNum type="arabicPeriod"/>
            </a:pPr>
            <a:r>
              <a:rPr lang="en-US" sz="2800">
                <a:latin typeface="Georgia"/>
                <a:ea typeface="Georgia"/>
                <a:cs typeface="Georgia"/>
                <a:sym typeface="Georgia"/>
              </a:rPr>
              <a:t>Acquire the data</a:t>
            </a:r>
            <a:endParaRPr sz="2800">
              <a:latin typeface="Georgia"/>
              <a:ea typeface="Georgia"/>
              <a:cs typeface="Georgia"/>
              <a:sym typeface="Georgia"/>
            </a:endParaRPr>
          </a:p>
          <a:p>
            <a:pPr indent="-406400" lvl="0" marL="457200" marR="0" rtl="0" algn="l">
              <a:spcBef>
                <a:spcPts val="0"/>
              </a:spcBef>
              <a:spcAft>
                <a:spcPts val="0"/>
              </a:spcAft>
              <a:buSzPts val="2800"/>
              <a:buFont typeface="Georgia"/>
              <a:buAutoNum type="arabicPeriod"/>
            </a:pPr>
            <a:r>
              <a:rPr lang="en-US" sz="2800">
                <a:latin typeface="Georgia"/>
                <a:ea typeface="Georgia"/>
                <a:cs typeface="Georgia"/>
                <a:sym typeface="Georgia"/>
              </a:rPr>
              <a:t>Parse the data</a:t>
            </a:r>
            <a:endParaRPr sz="2800">
              <a:latin typeface="Georgia"/>
              <a:ea typeface="Georgia"/>
              <a:cs typeface="Georgia"/>
              <a:sym typeface="Georgia"/>
            </a:endParaRPr>
          </a:p>
          <a:p>
            <a:pPr indent="-406400" lvl="0" marL="457200" marR="0" rtl="0" algn="l">
              <a:spcBef>
                <a:spcPts val="0"/>
              </a:spcBef>
              <a:spcAft>
                <a:spcPts val="0"/>
              </a:spcAft>
              <a:buSzPts val="2800"/>
              <a:buFont typeface="Georgia"/>
              <a:buAutoNum type="arabicPeriod"/>
            </a:pPr>
            <a:r>
              <a:rPr lang="en-US" sz="2800">
                <a:latin typeface="Georgia"/>
                <a:ea typeface="Georgia"/>
                <a:cs typeface="Georgia"/>
                <a:sym typeface="Georgia"/>
              </a:rPr>
              <a:t>Mine the data</a:t>
            </a:r>
            <a:endParaRPr sz="2800">
              <a:latin typeface="Georgia"/>
              <a:ea typeface="Georgia"/>
              <a:cs typeface="Georgia"/>
              <a:sym typeface="Georgia"/>
            </a:endParaRPr>
          </a:p>
          <a:p>
            <a:pPr indent="-406400" lvl="0" marL="457200" marR="0" rtl="0" algn="l">
              <a:spcBef>
                <a:spcPts val="0"/>
              </a:spcBef>
              <a:spcAft>
                <a:spcPts val="0"/>
              </a:spcAft>
              <a:buSzPts val="2800"/>
              <a:buFont typeface="Georgia"/>
              <a:buAutoNum type="arabicPeriod"/>
            </a:pPr>
            <a:r>
              <a:rPr lang="en-US" sz="2800">
                <a:latin typeface="Georgia"/>
                <a:ea typeface="Georgia"/>
                <a:cs typeface="Georgia"/>
                <a:sym typeface="Georgia"/>
              </a:rPr>
              <a:t>Refine the data</a:t>
            </a:r>
            <a:endParaRPr sz="2800">
              <a:latin typeface="Georgia"/>
              <a:ea typeface="Georgia"/>
              <a:cs typeface="Georgia"/>
              <a:sym typeface="Georgia"/>
            </a:endParaRPr>
          </a:p>
          <a:p>
            <a:pPr indent="-406400" lvl="0" marL="457200" marR="0" rtl="0" algn="l">
              <a:spcBef>
                <a:spcPts val="0"/>
              </a:spcBef>
              <a:spcAft>
                <a:spcPts val="0"/>
              </a:spcAft>
              <a:buSzPts val="2800"/>
              <a:buFont typeface="Georgia"/>
              <a:buAutoNum type="arabicPeriod"/>
            </a:pPr>
            <a:r>
              <a:rPr lang="en-US" sz="2800">
                <a:latin typeface="Georgia"/>
                <a:ea typeface="Georgia"/>
                <a:cs typeface="Georgia"/>
                <a:sym typeface="Georgia"/>
              </a:rPr>
              <a:t>Build a data model</a:t>
            </a:r>
            <a:endParaRPr sz="2800">
              <a:latin typeface="Georgia"/>
              <a:ea typeface="Georgia"/>
              <a:cs typeface="Georgia"/>
              <a:sym typeface="Georgia"/>
            </a:endParaRPr>
          </a:p>
          <a:p>
            <a:pPr indent="-406400" lvl="0" marL="457200" marR="0" rtl="0" algn="l">
              <a:spcBef>
                <a:spcPts val="0"/>
              </a:spcBef>
              <a:spcAft>
                <a:spcPts val="0"/>
              </a:spcAft>
              <a:buSzPts val="2800"/>
              <a:buFont typeface="Georgia"/>
              <a:buAutoNum type="arabicPeriod"/>
            </a:pPr>
            <a:r>
              <a:rPr lang="en-US" sz="2800">
                <a:latin typeface="Georgia"/>
                <a:ea typeface="Georgia"/>
                <a:cs typeface="Georgia"/>
                <a:sym typeface="Georgia"/>
              </a:rPr>
              <a:t>Present the results</a:t>
            </a:r>
            <a:endParaRPr sz="2800">
              <a:latin typeface="Georgia"/>
              <a:ea typeface="Georgia"/>
              <a:cs typeface="Georgia"/>
              <a:sym typeface="Georgia"/>
            </a:endParaRPr>
          </a:p>
        </p:txBody>
      </p:sp>
      <p:sp>
        <p:nvSpPr>
          <p:cNvPr id="242" name="Shape 242"/>
          <p:cNvSpPr/>
          <p:nvPr/>
        </p:nvSpPr>
        <p:spPr>
          <a:xfrm>
            <a:off x="635000" y="736600"/>
            <a:ext cx="115314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LET’S REVIEW THE DATA SCIENCE WORKFLOW</a:t>
            </a:r>
            <a:endParaRPr>
              <a:latin typeface="Oswald"/>
              <a:ea typeface="Oswald"/>
              <a:cs typeface="Oswald"/>
              <a:sym typeface="Oswald"/>
            </a:endParaRPr>
          </a:p>
        </p:txBody>
      </p:sp>
      <p:pic>
        <p:nvPicPr>
          <p:cNvPr id="243" name="Shape 243">
            <a:hlinkClick r:id="rId3"/>
          </p:cNvPr>
          <p:cNvPicPr preferRelativeResize="0"/>
          <p:nvPr/>
        </p:nvPicPr>
        <p:blipFill>
          <a:blip r:embed="rId4">
            <a:alphaModFix/>
          </a:blip>
          <a:stretch>
            <a:fillRect/>
          </a:stretch>
        </p:blipFill>
        <p:spPr>
          <a:xfrm>
            <a:off x="5604001" y="1272926"/>
            <a:ext cx="4264699" cy="5648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TODAY</a:t>
            </a:r>
            <a:endParaRPr>
              <a:latin typeface="Oswald"/>
              <a:ea typeface="Oswald"/>
              <a:cs typeface="Oswald"/>
              <a:sym typeface="Oswald"/>
            </a:endParaRPr>
          </a:p>
        </p:txBody>
      </p:sp>
      <p:sp>
        <p:nvSpPr>
          <p:cNvPr id="249" name="Shape 249"/>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We’re going to focus on steps 1-2 (Identify the Problem and Acquire the Data).</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We’ll cover steps 3-5 in the next few classes</a:t>
            </a:r>
            <a:endParaRPr sz="2800">
              <a:latin typeface="Georgia"/>
              <a:ea typeface="Georgia"/>
              <a:cs typeface="Georgia"/>
              <a:sym typeface="Georgia"/>
            </a:endParaRPr>
          </a:p>
          <a:p>
            <a:pPr indent="0" lvl="0" marL="0" marR="0" rtl="0" algn="l">
              <a:spcBef>
                <a:spcPts val="1000"/>
              </a:spcBef>
              <a:spcAft>
                <a:spcPts val="0"/>
              </a:spcAft>
              <a:buNone/>
            </a:pPr>
            <a:r>
              <a:t/>
            </a:r>
            <a:endParaRPr sz="2800">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INTRODUCTION</a:t>
            </a:r>
            <a:endParaRPr>
              <a:latin typeface="Oswald"/>
              <a:ea typeface="Oswald"/>
              <a:cs typeface="Oswald"/>
              <a:sym typeface="Oswald"/>
            </a:endParaRPr>
          </a:p>
        </p:txBody>
      </p:sp>
      <p:sp>
        <p:nvSpPr>
          <p:cNvPr id="255" name="Shape 255"/>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ASKING A GOOD QUESTION</a:t>
            </a:r>
            <a:endParaRPr sz="9600">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p:nvPr/>
        </p:nvSpPr>
        <p:spPr>
          <a:xfrm>
            <a:off x="635000" y="736600"/>
            <a:ext cx="112650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WHY DO WE NEED A GOOD QUESTION?</a:t>
            </a:r>
            <a:endParaRPr>
              <a:latin typeface="Oswald"/>
              <a:ea typeface="Oswald"/>
              <a:cs typeface="Oswald"/>
              <a:sym typeface="Oswald"/>
            </a:endParaRPr>
          </a:p>
        </p:txBody>
      </p:sp>
      <p:sp>
        <p:nvSpPr>
          <p:cNvPr id="261" name="Shape 261"/>
          <p:cNvSpPr txBox="1"/>
          <p:nvPr>
            <p:ph idx="1" type="body"/>
          </p:nvPr>
        </p:nvSpPr>
        <p:spPr>
          <a:xfrm>
            <a:off x="247375" y="1292775"/>
            <a:ext cx="12576600" cy="4654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“A problem well stated is half solved.” - Charles Kettering (Possible Vampire)</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Sets yourself up for success as you begin analysis</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Establishes the basis for reproducibility</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Enables collaboration through clear goals</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But mostly, keeps </a:t>
            </a:r>
            <a:r>
              <a:rPr b="1" lang="en-US" sz="2800">
                <a:latin typeface="Georgia"/>
                <a:ea typeface="Georgia"/>
                <a:cs typeface="Georgia"/>
                <a:sym typeface="Georgia"/>
              </a:rPr>
              <a:t>YOU</a:t>
            </a:r>
            <a:r>
              <a:rPr lang="en-US" sz="2800">
                <a:latin typeface="Georgia"/>
                <a:ea typeface="Georgia"/>
                <a:cs typeface="Georgia"/>
                <a:sym typeface="Georgia"/>
              </a:rPr>
              <a:t> on track</a:t>
            </a:r>
            <a:endParaRPr sz="2800">
              <a:latin typeface="Georgia"/>
              <a:ea typeface="Georgia"/>
              <a:cs typeface="Georgia"/>
              <a:sym typeface="Georgia"/>
            </a:endParaRPr>
          </a:p>
        </p:txBody>
      </p:sp>
      <p:pic>
        <p:nvPicPr>
          <p:cNvPr id="262" name="Shape 262"/>
          <p:cNvPicPr preferRelativeResize="0"/>
          <p:nvPr/>
        </p:nvPicPr>
        <p:blipFill>
          <a:blip r:embed="rId3">
            <a:alphaModFix/>
          </a:blip>
          <a:stretch>
            <a:fillRect/>
          </a:stretch>
        </p:blipFill>
        <p:spPr>
          <a:xfrm>
            <a:off x="9010454" y="2511424"/>
            <a:ext cx="2819876" cy="39478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